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710" r:id="rId3"/>
    <p:sldId id="519" r:id="rId4"/>
    <p:sldId id="577" r:id="rId5"/>
    <p:sldId id="576" r:id="rId6"/>
    <p:sldId id="579" r:id="rId7"/>
    <p:sldId id="699" r:id="rId8"/>
    <p:sldId id="454" r:id="rId9"/>
    <p:sldId id="717" r:id="rId10"/>
    <p:sldId id="711" r:id="rId11"/>
    <p:sldId id="571" r:id="rId12"/>
    <p:sldId id="259" r:id="rId13"/>
    <p:sldId id="715" r:id="rId14"/>
    <p:sldId id="616" r:id="rId15"/>
    <p:sldId id="702" r:id="rId16"/>
    <p:sldId id="267" r:id="rId17"/>
    <p:sldId id="268" r:id="rId18"/>
    <p:sldId id="716" r:id="rId19"/>
    <p:sldId id="706" r:id="rId20"/>
    <p:sldId id="622" r:id="rId21"/>
    <p:sldId id="707" r:id="rId22"/>
    <p:sldId id="718" r:id="rId23"/>
    <p:sldId id="569" r:id="rId24"/>
    <p:sldId id="704" r:id="rId25"/>
    <p:sldId id="662" r:id="rId26"/>
    <p:sldId id="514" r:id="rId27"/>
    <p:sldId id="515" r:id="rId28"/>
    <p:sldId id="674" r:id="rId29"/>
    <p:sldId id="691" r:id="rId30"/>
    <p:sldId id="619" r:id="rId31"/>
    <p:sldId id="694" r:id="rId32"/>
    <p:sldId id="692" r:id="rId33"/>
    <p:sldId id="693" r:id="rId34"/>
    <p:sldId id="695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C2C2C2"/>
    <a:srgbClr val="0070C0"/>
    <a:srgbClr val="FF7C80"/>
    <a:srgbClr val="F2F2F2"/>
    <a:srgbClr val="59AAF2"/>
    <a:srgbClr val="E59696"/>
    <a:srgbClr val="C00000"/>
    <a:srgbClr val="BFBFBF"/>
    <a:srgbClr val="E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B44AB2-8D6A-4E21-A1C7-5D04B3C2AF0A}" v="873" dt="2020-03-24T05:38:56.305"/>
    <p1510:client id="{978D5968-35B7-4143-8D58-F8F49F6D7A86}" v="1232" dt="2020-03-23T09:02:30.4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 autoAdjust="0"/>
    <p:restoredTop sz="61753" autoAdjust="0"/>
  </p:normalViewPr>
  <p:slideViewPr>
    <p:cSldViewPr snapToGrid="0">
      <p:cViewPr varScale="1">
        <p:scale>
          <a:sx n="52" d="100"/>
          <a:sy n="52" d="100"/>
        </p:scale>
        <p:origin x="1843" y="53"/>
      </p:cViewPr>
      <p:guideLst/>
    </p:cSldViewPr>
  </p:slid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hugamavithanage Dilruk Dasantha Perera" userId="c2a87547-8c9f-4ea5-89db-9cb707856635" providerId="ADAL" clId="{DD6A67EC-ABCE-4987-B77E-67D2F0BCE493}"/>
    <pc:docChg chg="custSel modSld">
      <pc:chgData name="Mathugamavithanage Dilruk Dasantha Perera" userId="c2a87547-8c9f-4ea5-89db-9cb707856635" providerId="ADAL" clId="{DD6A67EC-ABCE-4987-B77E-67D2F0BCE493}" dt="2019-12-26T07:41:49.752" v="1" actId="27636"/>
      <pc:docMkLst>
        <pc:docMk/>
      </pc:docMkLst>
      <pc:sldChg chg="modSp">
        <pc:chgData name="Mathugamavithanage Dilruk Dasantha Perera" userId="c2a87547-8c9f-4ea5-89db-9cb707856635" providerId="ADAL" clId="{DD6A67EC-ABCE-4987-B77E-67D2F0BCE493}" dt="2019-12-26T07:41:49.752" v="1" actId="27636"/>
        <pc:sldMkLst>
          <pc:docMk/>
          <pc:sldMk cId="1601413596" sldId="256"/>
        </pc:sldMkLst>
        <pc:spChg chg="mod">
          <ac:chgData name="Mathugamavithanage Dilruk Dasantha Perera" userId="c2a87547-8c9f-4ea5-89db-9cb707856635" providerId="ADAL" clId="{DD6A67EC-ABCE-4987-B77E-67D2F0BCE493}" dt="2019-12-26T07:41:49.752" v="1" actId="27636"/>
          <ac:spMkLst>
            <pc:docMk/>
            <pc:sldMk cId="1601413596" sldId="256"/>
            <ac:spMk id="2" creationId="{950FFA09-125D-4057-A2C1-50037CC14357}"/>
          </ac:spMkLst>
        </pc:spChg>
      </pc:sldChg>
    </pc:docChg>
  </pc:docChgLst>
  <pc:docChgLst>
    <pc:chgData name="Mathugamavithanage Dilruk Dasantha Perera" userId="c2a87547-8c9f-4ea5-89db-9cb707856635" providerId="ADAL" clId="{978D5968-35B7-4143-8D58-F8F49F6D7A86}"/>
    <pc:docChg chg="undo custSel mod addSld delSld modSld sldOrd">
      <pc:chgData name="Mathugamavithanage Dilruk Dasantha Perera" userId="c2a87547-8c9f-4ea5-89db-9cb707856635" providerId="ADAL" clId="{978D5968-35B7-4143-8D58-F8F49F6D7A86}" dt="2020-03-23T09:02:44.135" v="2716" actId="1036"/>
      <pc:docMkLst>
        <pc:docMk/>
      </pc:docMkLst>
      <pc:sldChg chg="addSp delSp modSp">
        <pc:chgData name="Mathugamavithanage Dilruk Dasantha Perera" userId="c2a87547-8c9f-4ea5-89db-9cb707856635" providerId="ADAL" clId="{978D5968-35B7-4143-8D58-F8F49F6D7A86}" dt="2020-03-22T19:34:43.535" v="2629" actId="1076"/>
        <pc:sldMkLst>
          <pc:docMk/>
          <pc:sldMk cId="1601413596" sldId="256"/>
        </pc:sldMkLst>
        <pc:spChg chg="mod">
          <ac:chgData name="Mathugamavithanage Dilruk Dasantha Perera" userId="c2a87547-8c9f-4ea5-89db-9cb707856635" providerId="ADAL" clId="{978D5968-35B7-4143-8D58-F8F49F6D7A86}" dt="2020-03-22T19:32:38.368" v="2592" actId="14100"/>
          <ac:spMkLst>
            <pc:docMk/>
            <pc:sldMk cId="1601413596" sldId="256"/>
            <ac:spMk id="2" creationId="{950FFA09-125D-4057-A2C1-50037CC14357}"/>
          </ac:spMkLst>
        </pc:spChg>
        <pc:spChg chg="mod">
          <ac:chgData name="Mathugamavithanage Dilruk Dasantha Perera" userId="c2a87547-8c9f-4ea5-89db-9cb707856635" providerId="ADAL" clId="{978D5968-35B7-4143-8D58-F8F49F6D7A86}" dt="2020-03-22T19:34:43.535" v="2629" actId="1076"/>
          <ac:spMkLst>
            <pc:docMk/>
            <pc:sldMk cId="1601413596" sldId="256"/>
            <ac:spMk id="3" creationId="{586999FD-B3EA-4AC8-B7E3-1132437AC495}"/>
          </ac:spMkLst>
        </pc:spChg>
        <pc:spChg chg="add mod">
          <ac:chgData name="Mathugamavithanage Dilruk Dasantha Perera" userId="c2a87547-8c9f-4ea5-89db-9cb707856635" providerId="ADAL" clId="{978D5968-35B7-4143-8D58-F8F49F6D7A86}" dt="2020-03-22T19:34:23.976" v="2609" actId="1076"/>
          <ac:spMkLst>
            <pc:docMk/>
            <pc:sldMk cId="1601413596" sldId="256"/>
            <ac:spMk id="4" creationId="{93B19E0A-D4D2-42EA-BE5E-32236ADC8350}"/>
          </ac:spMkLst>
        </pc:spChg>
        <pc:picChg chg="add del mod">
          <ac:chgData name="Mathugamavithanage Dilruk Dasantha Perera" userId="c2a87547-8c9f-4ea5-89db-9cb707856635" providerId="ADAL" clId="{978D5968-35B7-4143-8D58-F8F49F6D7A86}" dt="2020-03-22T19:34:32.156" v="2611" actId="478"/>
          <ac:picMkLst>
            <pc:docMk/>
            <pc:sldMk cId="1601413596" sldId="256"/>
            <ac:picMk id="7" creationId="{54A70749-4152-4517-A2DD-2BDC926750C3}"/>
          </ac:picMkLst>
        </pc:picChg>
        <pc:picChg chg="mod">
          <ac:chgData name="Mathugamavithanage Dilruk Dasantha Perera" userId="c2a87547-8c9f-4ea5-89db-9cb707856635" providerId="ADAL" clId="{978D5968-35B7-4143-8D58-F8F49F6D7A86}" dt="2020-03-22T19:34:35.072" v="2612" actId="1076"/>
          <ac:picMkLst>
            <pc:docMk/>
            <pc:sldMk cId="1601413596" sldId="256"/>
            <ac:picMk id="6146" creationId="{59561A74-7D34-4E90-A6FC-8AF1F7C1FDC2}"/>
          </ac:picMkLst>
        </pc:picChg>
      </pc:sldChg>
      <pc:sldChg chg="addSp modSp modAnim">
        <pc:chgData name="Mathugamavithanage Dilruk Dasantha Perera" userId="c2a87547-8c9f-4ea5-89db-9cb707856635" providerId="ADAL" clId="{978D5968-35B7-4143-8D58-F8F49F6D7A86}" dt="2020-03-22T19:19:48.961" v="2046" actId="1076"/>
        <pc:sldMkLst>
          <pc:docMk/>
          <pc:sldMk cId="2378584657" sldId="267"/>
        </pc:sldMkLst>
        <pc:spChg chg="mod">
          <ac:chgData name="Mathugamavithanage Dilruk Dasantha Perera" userId="c2a87547-8c9f-4ea5-89db-9cb707856635" providerId="ADAL" clId="{978D5968-35B7-4143-8D58-F8F49F6D7A86}" dt="2020-03-22T19:19:48.961" v="2046" actId="1076"/>
          <ac:spMkLst>
            <pc:docMk/>
            <pc:sldMk cId="2378584657" sldId="267"/>
            <ac:spMk id="18" creationId="{22C30FCF-9A7F-430D-8E74-0955B700A6BD}"/>
          </ac:spMkLst>
        </pc:spChg>
        <pc:spChg chg="mod">
          <ac:chgData name="Mathugamavithanage Dilruk Dasantha Perera" userId="c2a87547-8c9f-4ea5-89db-9cb707856635" providerId="ADAL" clId="{978D5968-35B7-4143-8D58-F8F49F6D7A86}" dt="2020-03-22T19:18:46.810" v="2041" actId="1037"/>
          <ac:spMkLst>
            <pc:docMk/>
            <pc:sldMk cId="2378584657" sldId="267"/>
            <ac:spMk id="209" creationId="{2CFCFBC8-EBD5-4AC0-9505-FD6781DAC3FC}"/>
          </ac:spMkLst>
        </pc:spChg>
        <pc:spChg chg="mod">
          <ac:chgData name="Mathugamavithanage Dilruk Dasantha Perera" userId="c2a87547-8c9f-4ea5-89db-9cb707856635" providerId="ADAL" clId="{978D5968-35B7-4143-8D58-F8F49F6D7A86}" dt="2020-03-22T19:18:30.729" v="2011" actId="20577"/>
          <ac:spMkLst>
            <pc:docMk/>
            <pc:sldMk cId="2378584657" sldId="267"/>
            <ac:spMk id="216" creationId="{63A28B4A-4A7E-490C-83C7-BEAB771E3796}"/>
          </ac:spMkLst>
        </pc:s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3" creationId="{4787932B-BA3F-4C42-8165-8CA7F5AEC0A9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5" creationId="{228D8631-8550-4ADB-A3BE-B153578AFFC8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10" creationId="{67574749-CDCE-4C3E-A2CD-11B4A8AD7C5E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13" creationId="{FCF0D5C9-4F9A-4C1A-B122-10FF2DAFCC95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15" creationId="{5D536AEF-9089-4F4D-BA78-CFB2CB1383B3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19" creationId="{1386C9EC-342A-4DCE-9D28-6F59F548BF8B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20" creationId="{F545C1C9-DF61-4102-9D21-2AAEEF303F93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21" creationId="{ACF147BC-77F0-4C0F-B345-69C5C1A96173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25" creationId="{89995620-78EF-4B2D-8B06-3A1F5E5AFF1E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29" creationId="{39D9F464-DF71-48DF-A769-05AA2CB6C0DA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35" creationId="{1EDDE269-C41F-44A9-8EBA-AB82555DB3E5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43" creationId="{548E0EBF-4288-4847-808B-092A6AF68F4F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44" creationId="{9782A653-0C4D-4CF4-AAC4-DF95905204DF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45" creationId="{32D99DDC-D440-4FDB-9D3C-83EC797E6A51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46" creationId="{4D10C873-B8C0-44B8-B252-64424005691F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48" creationId="{E258E427-F513-4250-B5EB-19732758B3A9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79" creationId="{5BEA70EA-31F2-4430-A1BE-95555C3C5BAE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80" creationId="{F173919E-871D-4CB5-9BD8-9F4BF5D5A8AA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94" creationId="{FE429A10-CF2F-4E33-94AB-765405BEECF9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95" creationId="{00404600-625F-4219-B428-8BCD607FF8BB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96" creationId="{D6A3842E-2AED-499B-8A33-F1043C94351E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116" creationId="{113EBD0F-82F4-4DB0-A1A3-02DB87B57AF0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136" creationId="{11469E29-F1F2-4AEE-87D0-C08B2CB44083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155" creationId="{D4F2251A-F8CC-44E3-A63F-E26315AFE5CC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156" creationId="{5CB4A72C-53E8-4898-8E82-FC0481B56555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172" creationId="{54EE6884-D6A0-48F6-A330-D92CB29D3D4F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173" creationId="{CD64D440-3A44-4857-BB9E-71659597BAF2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174" creationId="{78CC72D7-EA33-4060-8E76-2A65CBFCECE7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179" creationId="{2C7A0701-4E63-4F09-9717-5E22DB8DE584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180" creationId="{52F76034-7ABC-4546-A460-F7DE94C5F02C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192" creationId="{AB013A0A-BA15-408F-B6C2-88E44608BB13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197" creationId="{67E25B0E-3D68-47FD-8136-929E8D646D4E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199" creationId="{44003B4E-D324-4F62-B929-415FCC89383C}"/>
          </ac:grpSpMkLst>
        </pc:grpChg>
        <pc:grpChg chg="add mod">
          <ac:chgData name="Mathugamavithanage Dilruk Dasantha Perera" userId="c2a87547-8c9f-4ea5-89db-9cb707856635" providerId="ADAL" clId="{978D5968-35B7-4143-8D58-F8F49F6D7A86}" dt="2020-03-22T19:19:44.074" v="2045" actId="1076"/>
          <ac:grpSpMkLst>
            <pc:docMk/>
            <pc:sldMk cId="2378584657" sldId="267"/>
            <ac:grpSpMk id="200" creationId="{CCC3767B-23C4-4DF2-A47D-73C7F20714A1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210" creationId="{A2265995-8FC1-4644-B446-1ED649941B58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212" creationId="{21F62F41-4739-4253-B3B4-A9810923B692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215" creationId="{2770F94E-A265-4D68-BEF1-F4EF8AC3911E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217" creationId="{7DD6EC3D-5154-4444-BF56-172B2A629597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240" creationId="{5321F928-E5D6-412B-9DAF-C976DA23BF32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241" creationId="{3ED18AD2-1300-425B-8063-658B7F18C1CE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242" creationId="{4E0BB9D5-436B-4213-B464-DF88CA4A407D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243" creationId="{A9277EEE-F452-4935-845B-58336C45BA9C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244" creationId="{F01476D6-6AE5-4ABB-8D03-DE0776D63CB9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245" creationId="{B744984C-48E7-422E-BDAA-BCC6684399EB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246" creationId="{EBA6D71A-9663-412A-8A44-01F3E9887B46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247" creationId="{EE747B4F-4FD1-4183-826E-DC5A3572A87A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248" creationId="{C18B2E24-394D-4594-B2F7-BF5D8E448FFF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250" creationId="{E808E85E-AC76-4A7C-9684-1B8008BE8B7B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252" creationId="{120F76CB-F6FB-4F2E-B836-46ADD54943DF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253" creationId="{0336A8F9-64D7-4529-A0FA-6EFD9117A71D}"/>
          </ac:grpSpMkLst>
        </pc:grpChg>
        <pc:grpChg chg="mod">
          <ac:chgData name="Mathugamavithanage Dilruk Dasantha Perera" userId="c2a87547-8c9f-4ea5-89db-9cb707856635" providerId="ADAL" clId="{978D5968-35B7-4143-8D58-F8F49F6D7A86}" dt="2020-03-22T19:18:05.808" v="1994" actId="1037"/>
          <ac:grpSpMkLst>
            <pc:docMk/>
            <pc:sldMk cId="2378584657" sldId="267"/>
            <ac:grpSpMk id="254" creationId="{30F955AB-C7B5-4F26-A0A9-9D56F2860680}"/>
          </ac:grpSpMkLst>
        </pc:grpChg>
      </pc:sldChg>
      <pc:sldChg chg="addSp delSp modSp">
        <pc:chgData name="Mathugamavithanage Dilruk Dasantha Perera" userId="c2a87547-8c9f-4ea5-89db-9cb707856635" providerId="ADAL" clId="{978D5968-35B7-4143-8D58-F8F49F6D7A86}" dt="2020-03-22T19:02:37.689" v="1730" actId="1036"/>
        <pc:sldMkLst>
          <pc:docMk/>
          <pc:sldMk cId="1005248295" sldId="268"/>
        </pc:sldMkLst>
        <pc:spChg chg="mod">
          <ac:chgData name="Mathugamavithanage Dilruk Dasantha Perera" userId="c2a87547-8c9f-4ea5-89db-9cb707856635" providerId="ADAL" clId="{978D5968-35B7-4143-8D58-F8F49F6D7A86}" dt="2020-03-22T19:01:39.136" v="1669" actId="27636"/>
          <ac:spMkLst>
            <pc:docMk/>
            <pc:sldMk cId="1005248295" sldId="268"/>
            <ac:spMk id="3" creationId="{20EC427B-6FE5-4C93-A367-649863848F23}"/>
          </ac:spMkLst>
        </pc:spChg>
        <pc:spChg chg="mod">
          <ac:chgData name="Mathugamavithanage Dilruk Dasantha Perera" userId="c2a87547-8c9f-4ea5-89db-9cb707856635" providerId="ADAL" clId="{978D5968-35B7-4143-8D58-F8F49F6D7A86}" dt="2020-03-22T19:02:27.348" v="1716" actId="207"/>
          <ac:spMkLst>
            <pc:docMk/>
            <pc:sldMk cId="1005248295" sldId="268"/>
            <ac:spMk id="4" creationId="{C81AAC17-25DF-47FA-A055-96F1CCB73CA1}"/>
          </ac:spMkLst>
        </pc:spChg>
        <pc:grpChg chg="add mod">
          <ac:chgData name="Mathugamavithanage Dilruk Dasantha Perera" userId="c2a87547-8c9f-4ea5-89db-9cb707856635" providerId="ADAL" clId="{978D5968-35B7-4143-8D58-F8F49F6D7A86}" dt="2020-03-22T19:02:37.689" v="1730" actId="1036"/>
          <ac:grpSpMkLst>
            <pc:docMk/>
            <pc:sldMk cId="1005248295" sldId="268"/>
            <ac:grpSpMk id="6" creationId="{46157D0C-B994-454A-A222-98A648A1A56A}"/>
          </ac:grpSpMkLst>
        </pc:grpChg>
        <pc:grpChg chg="add mod">
          <ac:chgData name="Mathugamavithanage Dilruk Dasantha Perera" userId="c2a87547-8c9f-4ea5-89db-9cb707856635" providerId="ADAL" clId="{978D5968-35B7-4143-8D58-F8F49F6D7A86}" dt="2020-03-22T19:02:37.689" v="1730" actId="1036"/>
          <ac:grpSpMkLst>
            <pc:docMk/>
            <pc:sldMk cId="1005248295" sldId="268"/>
            <ac:grpSpMk id="8" creationId="{5F784380-C8FB-4F94-876E-79B94942DEF6}"/>
          </ac:grpSpMkLst>
        </pc:grpChg>
        <pc:grpChg chg="add mod">
          <ac:chgData name="Mathugamavithanage Dilruk Dasantha Perera" userId="c2a87547-8c9f-4ea5-89db-9cb707856635" providerId="ADAL" clId="{978D5968-35B7-4143-8D58-F8F49F6D7A86}" dt="2020-03-22T19:02:37.689" v="1730" actId="1036"/>
          <ac:grpSpMkLst>
            <pc:docMk/>
            <pc:sldMk cId="1005248295" sldId="268"/>
            <ac:grpSpMk id="9" creationId="{67672DEB-F302-4195-A9D7-D0EF1EC1A808}"/>
          </ac:grpSpMkLst>
        </pc:grpChg>
        <pc:grpChg chg="mod topLvl">
          <ac:chgData name="Mathugamavithanage Dilruk Dasantha Perera" userId="c2a87547-8c9f-4ea5-89db-9cb707856635" providerId="ADAL" clId="{978D5968-35B7-4143-8D58-F8F49F6D7A86}" dt="2020-03-22T19:02:37.689" v="1730" actId="1036"/>
          <ac:grpSpMkLst>
            <pc:docMk/>
            <pc:sldMk cId="1005248295" sldId="268"/>
            <ac:grpSpMk id="13" creationId="{21C891E4-1A8F-4372-AEC2-80E410032F4A}"/>
          </ac:grpSpMkLst>
        </pc:grpChg>
        <pc:grpChg chg="mod topLvl">
          <ac:chgData name="Mathugamavithanage Dilruk Dasantha Perera" userId="c2a87547-8c9f-4ea5-89db-9cb707856635" providerId="ADAL" clId="{978D5968-35B7-4143-8D58-F8F49F6D7A86}" dt="2020-03-22T19:02:37.689" v="1730" actId="1036"/>
          <ac:grpSpMkLst>
            <pc:docMk/>
            <pc:sldMk cId="1005248295" sldId="268"/>
            <ac:grpSpMk id="14" creationId="{0035462E-9C03-4E82-873D-A1EC93D17364}"/>
          </ac:grpSpMkLst>
        </pc:grpChg>
        <pc:grpChg chg="del">
          <ac:chgData name="Mathugamavithanage Dilruk Dasantha Perera" userId="c2a87547-8c9f-4ea5-89db-9cb707856635" providerId="ADAL" clId="{978D5968-35B7-4143-8D58-F8F49F6D7A86}" dt="2020-03-22T19:01:23.180" v="1665" actId="165"/>
          <ac:grpSpMkLst>
            <pc:docMk/>
            <pc:sldMk cId="1005248295" sldId="268"/>
            <ac:grpSpMk id="15" creationId="{62AB2E5E-B10D-42A2-884A-F66AFF7014EF}"/>
          </ac:grpSpMkLst>
        </pc:grpChg>
        <pc:picChg chg="add mod">
          <ac:chgData name="Mathugamavithanage Dilruk Dasantha Perera" userId="c2a87547-8c9f-4ea5-89db-9cb707856635" providerId="ADAL" clId="{978D5968-35B7-4143-8D58-F8F49F6D7A86}" dt="2020-03-22T19:01:52.121" v="1670" actId="164"/>
          <ac:picMkLst>
            <pc:docMk/>
            <pc:sldMk cId="1005248295" sldId="268"/>
            <ac:picMk id="16" creationId="{509915F8-A177-4214-8F6B-0B90A9F20757}"/>
          </ac:picMkLst>
        </pc:picChg>
        <pc:picChg chg="add mod">
          <ac:chgData name="Mathugamavithanage Dilruk Dasantha Perera" userId="c2a87547-8c9f-4ea5-89db-9cb707856635" providerId="ADAL" clId="{978D5968-35B7-4143-8D58-F8F49F6D7A86}" dt="2020-03-22T19:02:03.550" v="1675" actId="164"/>
          <ac:picMkLst>
            <pc:docMk/>
            <pc:sldMk cId="1005248295" sldId="268"/>
            <ac:picMk id="17" creationId="{7B457D1F-2A11-46D0-8805-FF195DF0E4F3}"/>
          </ac:picMkLst>
        </pc:picChg>
        <pc:picChg chg="mod topLvl">
          <ac:chgData name="Mathugamavithanage Dilruk Dasantha Perera" userId="c2a87547-8c9f-4ea5-89db-9cb707856635" providerId="ADAL" clId="{978D5968-35B7-4143-8D58-F8F49F6D7A86}" dt="2020-03-22T19:02:34.881" v="1717" actId="164"/>
          <ac:picMkLst>
            <pc:docMk/>
            <pc:sldMk cId="1005248295" sldId="268"/>
            <ac:picMk id="1036" creationId="{F3239268-094F-45B4-BA97-4E6F7F57C21B}"/>
          </ac:picMkLst>
        </pc:picChg>
      </pc:sldChg>
      <pc:sldChg chg="del">
        <pc:chgData name="Mathugamavithanage Dilruk Dasantha Perera" userId="c2a87547-8c9f-4ea5-89db-9cb707856635" providerId="ADAL" clId="{978D5968-35B7-4143-8D58-F8F49F6D7A86}" dt="2020-03-22T19:31:33.186" v="2560" actId="2696"/>
        <pc:sldMkLst>
          <pc:docMk/>
          <pc:sldMk cId="387567215" sldId="272"/>
        </pc:sldMkLst>
      </pc:sldChg>
      <pc:sldChg chg="del">
        <pc:chgData name="Mathugamavithanage Dilruk Dasantha Perera" userId="c2a87547-8c9f-4ea5-89db-9cb707856635" providerId="ADAL" clId="{978D5968-35B7-4143-8D58-F8F49F6D7A86}" dt="2020-03-20T19:50:41.561" v="0" actId="47"/>
        <pc:sldMkLst>
          <pc:docMk/>
          <pc:sldMk cId="1626845424" sldId="279"/>
        </pc:sldMkLst>
      </pc:sldChg>
      <pc:sldChg chg="del">
        <pc:chgData name="Mathugamavithanage Dilruk Dasantha Perera" userId="c2a87547-8c9f-4ea5-89db-9cb707856635" providerId="ADAL" clId="{978D5968-35B7-4143-8D58-F8F49F6D7A86}" dt="2020-03-20T19:50:41.561" v="0" actId="47"/>
        <pc:sldMkLst>
          <pc:docMk/>
          <pc:sldMk cId="2052493861" sldId="282"/>
        </pc:sldMkLst>
      </pc:sldChg>
      <pc:sldChg chg="del">
        <pc:chgData name="Mathugamavithanage Dilruk Dasantha Perera" userId="c2a87547-8c9f-4ea5-89db-9cb707856635" providerId="ADAL" clId="{978D5968-35B7-4143-8D58-F8F49F6D7A86}" dt="2020-03-20T19:50:41.561" v="0" actId="47"/>
        <pc:sldMkLst>
          <pc:docMk/>
          <pc:sldMk cId="273463770" sldId="290"/>
        </pc:sldMkLst>
      </pc:sldChg>
      <pc:sldChg chg="del">
        <pc:chgData name="Mathugamavithanage Dilruk Dasantha Perera" userId="c2a87547-8c9f-4ea5-89db-9cb707856635" providerId="ADAL" clId="{978D5968-35B7-4143-8D58-F8F49F6D7A86}" dt="2020-03-20T19:50:41.561" v="0" actId="47"/>
        <pc:sldMkLst>
          <pc:docMk/>
          <pc:sldMk cId="242461582" sldId="291"/>
        </pc:sldMkLst>
      </pc:sldChg>
      <pc:sldChg chg="delSp modSp add ord modAnim">
        <pc:chgData name="Mathugamavithanage Dilruk Dasantha Perera" userId="c2a87547-8c9f-4ea5-89db-9cb707856635" providerId="ADAL" clId="{978D5968-35B7-4143-8D58-F8F49F6D7A86}" dt="2020-03-22T05:16:12.197" v="263" actId="207"/>
        <pc:sldMkLst>
          <pc:docMk/>
          <pc:sldMk cId="3781603257" sldId="454"/>
        </pc:sldMkLst>
        <pc:spChg chg="mod">
          <ac:chgData name="Mathugamavithanage Dilruk Dasantha Perera" userId="c2a87547-8c9f-4ea5-89db-9cb707856635" providerId="ADAL" clId="{978D5968-35B7-4143-8D58-F8F49F6D7A86}" dt="2020-03-22T05:16:12.197" v="263" actId="207"/>
          <ac:spMkLst>
            <pc:docMk/>
            <pc:sldMk cId="3781603257" sldId="454"/>
            <ac:spMk id="3" creationId="{00000000-0000-0000-0000-000000000000}"/>
          </ac:spMkLst>
        </pc:spChg>
        <pc:spChg chg="mod">
          <ac:chgData name="Mathugamavithanage Dilruk Dasantha Perera" userId="c2a87547-8c9f-4ea5-89db-9cb707856635" providerId="ADAL" clId="{978D5968-35B7-4143-8D58-F8F49F6D7A86}" dt="2020-03-22T05:04:25.068" v="98" actId="20577"/>
          <ac:spMkLst>
            <pc:docMk/>
            <pc:sldMk cId="3781603257" sldId="454"/>
            <ac:spMk id="47" creationId="{7AE9CC3A-C049-4844-9138-AA3CD34F1829}"/>
          </ac:spMkLst>
        </pc:spChg>
        <pc:grpChg chg="mod">
          <ac:chgData name="Mathugamavithanage Dilruk Dasantha Perera" userId="c2a87547-8c9f-4ea5-89db-9cb707856635" providerId="ADAL" clId="{978D5968-35B7-4143-8D58-F8F49F6D7A86}" dt="2020-03-22T05:04:57.717" v="111" actId="1076"/>
          <ac:grpSpMkLst>
            <pc:docMk/>
            <pc:sldMk cId="3781603257" sldId="454"/>
            <ac:grpSpMk id="12" creationId="{70FA82A5-E23A-435D-B92C-BFB860DE3DFB}"/>
          </ac:grpSpMkLst>
        </pc:grpChg>
        <pc:grpChg chg="del">
          <ac:chgData name="Mathugamavithanage Dilruk Dasantha Perera" userId="c2a87547-8c9f-4ea5-89db-9cb707856635" providerId="ADAL" clId="{978D5968-35B7-4143-8D58-F8F49F6D7A86}" dt="2020-03-22T05:04:11.615" v="89" actId="478"/>
          <ac:grpSpMkLst>
            <pc:docMk/>
            <pc:sldMk cId="3781603257" sldId="454"/>
            <ac:grpSpMk id="23" creationId="{C9EBAB2F-26B9-4F9F-BA21-7A41408793F6}"/>
          </ac:grpSpMkLst>
        </pc:grpChg>
        <pc:grpChg chg="del">
          <ac:chgData name="Mathugamavithanage Dilruk Dasantha Perera" userId="c2a87547-8c9f-4ea5-89db-9cb707856635" providerId="ADAL" clId="{978D5968-35B7-4143-8D58-F8F49F6D7A86}" dt="2020-03-22T05:04:11.615" v="89" actId="478"/>
          <ac:grpSpMkLst>
            <pc:docMk/>
            <pc:sldMk cId="3781603257" sldId="454"/>
            <ac:grpSpMk id="25" creationId="{0BDE4FAB-5FE2-4172-8F65-9AB4D88A2FF6}"/>
          </ac:grpSpMkLst>
        </pc:grpChg>
        <pc:picChg chg="mod">
          <ac:chgData name="Mathugamavithanage Dilruk Dasantha Perera" userId="c2a87547-8c9f-4ea5-89db-9cb707856635" providerId="ADAL" clId="{978D5968-35B7-4143-8D58-F8F49F6D7A86}" dt="2020-03-22T05:04:57.717" v="111" actId="1076"/>
          <ac:picMkLst>
            <pc:docMk/>
            <pc:sldMk cId="3781603257" sldId="454"/>
            <ac:picMk id="71" creationId="{BCD0E7DE-65D5-4880-83DD-EE8588CA8C29}"/>
          </ac:picMkLst>
        </pc:picChg>
        <pc:picChg chg="mod">
          <ac:chgData name="Mathugamavithanage Dilruk Dasantha Perera" userId="c2a87547-8c9f-4ea5-89db-9cb707856635" providerId="ADAL" clId="{978D5968-35B7-4143-8D58-F8F49F6D7A86}" dt="2020-03-22T05:04:57.717" v="111" actId="1076"/>
          <ac:picMkLst>
            <pc:docMk/>
            <pc:sldMk cId="3781603257" sldId="454"/>
            <ac:picMk id="3080" creationId="{18D0D465-16E4-4582-AED6-5E9F32D6F0C0}"/>
          </ac:picMkLst>
        </pc:picChg>
      </pc:sldChg>
      <pc:sldChg chg="modSp add modAnim">
        <pc:chgData name="Mathugamavithanage Dilruk Dasantha Perera" userId="c2a87547-8c9f-4ea5-89db-9cb707856635" providerId="ADAL" clId="{978D5968-35B7-4143-8D58-F8F49F6D7A86}" dt="2020-03-22T19:47:05.655" v="2695" actId="1037"/>
        <pc:sldMkLst>
          <pc:docMk/>
          <pc:sldMk cId="2187104246" sldId="564"/>
        </pc:sldMkLst>
        <pc:spChg chg="mod">
          <ac:chgData name="Mathugamavithanage Dilruk Dasantha Perera" userId="c2a87547-8c9f-4ea5-89db-9cb707856635" providerId="ADAL" clId="{978D5968-35B7-4143-8D58-F8F49F6D7A86}" dt="2020-03-22T05:16:28.046" v="291" actId="20577"/>
          <ac:spMkLst>
            <pc:docMk/>
            <pc:sldMk cId="2187104246" sldId="564"/>
            <ac:spMk id="2" creationId="{BBC3EB21-40F2-4995-AD19-FB0B2F4CA71A}"/>
          </ac:spMkLst>
        </pc:spChg>
        <pc:spChg chg="mod">
          <ac:chgData name="Mathugamavithanage Dilruk Dasantha Perera" userId="c2a87547-8c9f-4ea5-89db-9cb707856635" providerId="ADAL" clId="{978D5968-35B7-4143-8D58-F8F49F6D7A86}" dt="2020-03-22T19:46:26.044" v="2643" actId="20577"/>
          <ac:spMkLst>
            <pc:docMk/>
            <pc:sldMk cId="2187104246" sldId="564"/>
            <ac:spMk id="3" creationId="{866EFE53-D350-488C-A79A-4E616FAEA714}"/>
          </ac:spMkLst>
        </pc:spChg>
        <pc:spChg chg="mod">
          <ac:chgData name="Mathugamavithanage Dilruk Dasantha Perera" userId="c2a87547-8c9f-4ea5-89db-9cb707856635" providerId="ADAL" clId="{978D5968-35B7-4143-8D58-F8F49F6D7A86}" dt="2020-03-22T05:19:03.505" v="303" actId="403"/>
          <ac:spMkLst>
            <pc:docMk/>
            <pc:sldMk cId="2187104246" sldId="564"/>
            <ac:spMk id="11" creationId="{1436565A-BB30-4403-B078-442A02EA3E03}"/>
          </ac:spMkLst>
        </pc:spChg>
        <pc:spChg chg="mod">
          <ac:chgData name="Mathugamavithanage Dilruk Dasantha Perera" userId="c2a87547-8c9f-4ea5-89db-9cb707856635" providerId="ADAL" clId="{978D5968-35B7-4143-8D58-F8F49F6D7A86}" dt="2020-03-22T05:19:03.505" v="303" actId="403"/>
          <ac:spMkLst>
            <pc:docMk/>
            <pc:sldMk cId="2187104246" sldId="564"/>
            <ac:spMk id="18" creationId="{126E492A-44F4-419A-8C68-251671CDEA37}"/>
          </ac:spMkLst>
        </pc:spChg>
        <pc:spChg chg="mod">
          <ac:chgData name="Mathugamavithanage Dilruk Dasantha Perera" userId="c2a87547-8c9f-4ea5-89db-9cb707856635" providerId="ADAL" clId="{978D5968-35B7-4143-8D58-F8F49F6D7A86}" dt="2020-03-22T19:47:05.655" v="2695" actId="1037"/>
          <ac:spMkLst>
            <pc:docMk/>
            <pc:sldMk cId="2187104246" sldId="564"/>
            <ac:spMk id="21" creationId="{56903C30-8C03-4167-89E5-EF421A864112}"/>
          </ac:spMkLst>
        </pc:spChg>
        <pc:spChg chg="mod">
          <ac:chgData name="Mathugamavithanage Dilruk Dasantha Perera" userId="c2a87547-8c9f-4ea5-89db-9cb707856635" providerId="ADAL" clId="{978D5968-35B7-4143-8D58-F8F49F6D7A86}" dt="2020-03-22T05:20:26.766" v="307" actId="1076"/>
          <ac:spMkLst>
            <pc:docMk/>
            <pc:sldMk cId="2187104246" sldId="564"/>
            <ac:spMk id="40" creationId="{C814B6D1-FE0E-454F-B2E6-1857AF390EC7}"/>
          </ac:spMkLst>
        </pc:spChg>
        <pc:grpChg chg="mod">
          <ac:chgData name="Mathugamavithanage Dilruk Dasantha Perera" userId="c2a87547-8c9f-4ea5-89db-9cb707856635" providerId="ADAL" clId="{978D5968-35B7-4143-8D58-F8F49F6D7A86}" dt="2020-03-22T05:20:26.766" v="307" actId="1076"/>
          <ac:grpSpMkLst>
            <pc:docMk/>
            <pc:sldMk cId="2187104246" sldId="564"/>
            <ac:grpSpMk id="10" creationId="{B24FD4B3-74C7-4ABB-B409-637538790213}"/>
          </ac:grpSpMkLst>
        </pc:grpChg>
        <pc:graphicFrameChg chg="mod">
          <ac:chgData name="Mathugamavithanage Dilruk Dasantha Perera" userId="c2a87547-8c9f-4ea5-89db-9cb707856635" providerId="ADAL" clId="{978D5968-35B7-4143-8D58-F8F49F6D7A86}" dt="2020-03-22T05:18:45.961" v="300"/>
          <ac:graphicFrameMkLst>
            <pc:docMk/>
            <pc:sldMk cId="2187104246" sldId="564"/>
            <ac:graphicFrameMk id="4" creationId="{1BB433AF-AB0E-45EE-996C-A7FDAA15D06E}"/>
          </ac:graphicFrameMkLst>
        </pc:graphicFrameChg>
        <pc:cxnChg chg="mod">
          <ac:chgData name="Mathugamavithanage Dilruk Dasantha Perera" userId="c2a87547-8c9f-4ea5-89db-9cb707856635" providerId="ADAL" clId="{978D5968-35B7-4143-8D58-F8F49F6D7A86}" dt="2020-03-22T05:19:12.380" v="304" actId="1076"/>
          <ac:cxnSpMkLst>
            <pc:docMk/>
            <pc:sldMk cId="2187104246" sldId="564"/>
            <ac:cxnSpMk id="9" creationId="{1E274C37-01C4-4BC5-AF3B-FA85C6BF94B8}"/>
          </ac:cxnSpMkLst>
        </pc:cxnChg>
        <pc:cxnChg chg="mod">
          <ac:chgData name="Mathugamavithanage Dilruk Dasantha Perera" userId="c2a87547-8c9f-4ea5-89db-9cb707856635" providerId="ADAL" clId="{978D5968-35B7-4143-8D58-F8F49F6D7A86}" dt="2020-03-22T05:19:12.380" v="304" actId="1076"/>
          <ac:cxnSpMkLst>
            <pc:docMk/>
            <pc:sldMk cId="2187104246" sldId="564"/>
            <ac:cxnSpMk id="17" creationId="{62DE77A4-4F3F-4C14-BDC4-C3424F6B4888}"/>
          </ac:cxnSpMkLst>
        </pc:cxnChg>
        <pc:cxnChg chg="mod">
          <ac:chgData name="Mathugamavithanage Dilruk Dasantha Perera" userId="c2a87547-8c9f-4ea5-89db-9cb707856635" providerId="ADAL" clId="{978D5968-35B7-4143-8D58-F8F49F6D7A86}" dt="2020-03-22T19:47:05.655" v="2695" actId="1037"/>
          <ac:cxnSpMkLst>
            <pc:docMk/>
            <pc:sldMk cId="2187104246" sldId="564"/>
            <ac:cxnSpMk id="20" creationId="{96018B8E-95D6-4EBA-AAED-107523A5235F}"/>
          </ac:cxnSpMkLst>
        </pc:cxnChg>
      </pc:sldChg>
      <pc:sldChg chg="addSp delSp modSp mod setBg setClrOvrMap">
        <pc:chgData name="Mathugamavithanage Dilruk Dasantha Perera" userId="c2a87547-8c9f-4ea5-89db-9cb707856635" providerId="ADAL" clId="{978D5968-35B7-4143-8D58-F8F49F6D7A86}" dt="2020-03-22T18:43:03.188" v="1604" actId="1076"/>
        <pc:sldMkLst>
          <pc:docMk/>
          <pc:sldMk cId="2351800408" sldId="569"/>
        </pc:sldMkLst>
        <pc:spChg chg="del">
          <ac:chgData name="Mathugamavithanage Dilruk Dasantha Perera" userId="c2a87547-8c9f-4ea5-89db-9cb707856635" providerId="ADAL" clId="{978D5968-35B7-4143-8D58-F8F49F6D7A86}" dt="2020-03-22T05:23:53.726" v="366" actId="478"/>
          <ac:spMkLst>
            <pc:docMk/>
            <pc:sldMk cId="2351800408" sldId="569"/>
            <ac:spMk id="3" creationId="{A04A71EA-7672-47DD-AC80-E514788F1342}"/>
          </ac:spMkLst>
        </pc:spChg>
        <pc:spChg chg="mod ord">
          <ac:chgData name="Mathugamavithanage Dilruk Dasantha Perera" userId="c2a87547-8c9f-4ea5-89db-9cb707856635" providerId="ADAL" clId="{978D5968-35B7-4143-8D58-F8F49F6D7A86}" dt="2020-03-22T18:42:35.417" v="1597" actId="26606"/>
          <ac:spMkLst>
            <pc:docMk/>
            <pc:sldMk cId="2351800408" sldId="569"/>
            <ac:spMk id="4" creationId="{14BD629B-01B4-4593-B6EC-BF93AA4A1EDA}"/>
          </ac:spMkLst>
        </pc:spChg>
        <pc:spChg chg="add del mod">
          <ac:chgData name="Mathugamavithanage Dilruk Dasantha Perera" userId="c2a87547-8c9f-4ea5-89db-9cb707856635" providerId="ADAL" clId="{978D5968-35B7-4143-8D58-F8F49F6D7A86}" dt="2020-03-22T05:23:56.805" v="367" actId="478"/>
          <ac:spMkLst>
            <pc:docMk/>
            <pc:sldMk cId="2351800408" sldId="569"/>
            <ac:spMk id="5" creationId="{BA3E8B67-4576-4FE1-93ED-91D7FFCE485C}"/>
          </ac:spMkLst>
        </pc:spChg>
        <pc:spChg chg="add mod">
          <ac:chgData name="Mathugamavithanage Dilruk Dasantha Perera" userId="c2a87547-8c9f-4ea5-89db-9cb707856635" providerId="ADAL" clId="{978D5968-35B7-4143-8D58-F8F49F6D7A86}" dt="2020-03-22T18:43:03.188" v="1604" actId="1076"/>
          <ac:spMkLst>
            <pc:docMk/>
            <pc:sldMk cId="2351800408" sldId="569"/>
            <ac:spMk id="6" creationId="{C44EB062-9B69-40B8-86CF-1589E6FC73DB}"/>
          </ac:spMkLst>
        </pc:spChg>
        <pc:spChg chg="del">
          <ac:chgData name="Mathugamavithanage Dilruk Dasantha Perera" userId="c2a87547-8c9f-4ea5-89db-9cb707856635" providerId="ADAL" clId="{978D5968-35B7-4143-8D58-F8F49F6D7A86}" dt="2020-03-22T05:24:10.671" v="368" actId="26606"/>
          <ac:spMkLst>
            <pc:docMk/>
            <pc:sldMk cId="2351800408" sldId="569"/>
            <ac:spMk id="71" creationId="{AFA67CD3-AB4E-4A7A-BEB8-53C445D8C44E}"/>
          </ac:spMkLst>
        </pc:spChg>
        <pc:spChg chg="add del">
          <ac:chgData name="Mathugamavithanage Dilruk Dasantha Perera" userId="c2a87547-8c9f-4ea5-89db-9cb707856635" providerId="ADAL" clId="{978D5968-35B7-4143-8D58-F8F49F6D7A86}" dt="2020-03-22T05:25:03.350" v="375" actId="26606"/>
          <ac:spMkLst>
            <pc:docMk/>
            <pc:sldMk cId="2351800408" sldId="569"/>
            <ac:spMk id="72" creationId="{0B761509-3B9A-49A6-A84B-C3D86811697D}"/>
          </ac:spMkLst>
        </pc:spChg>
        <pc:spChg chg="add del">
          <ac:chgData name="Mathugamavithanage Dilruk Dasantha Perera" userId="c2a87547-8c9f-4ea5-89db-9cb707856635" providerId="ADAL" clId="{978D5968-35B7-4143-8D58-F8F49F6D7A86}" dt="2020-03-22T05:25:03.350" v="375" actId="26606"/>
          <ac:spMkLst>
            <pc:docMk/>
            <pc:sldMk cId="2351800408" sldId="569"/>
            <ac:spMk id="74" creationId="{91DE43FD-EB47-414A-B0AB-169B0FFFA527}"/>
          </ac:spMkLst>
        </pc:spChg>
        <pc:spChg chg="del">
          <ac:chgData name="Mathugamavithanage Dilruk Dasantha Perera" userId="c2a87547-8c9f-4ea5-89db-9cb707856635" providerId="ADAL" clId="{978D5968-35B7-4143-8D58-F8F49F6D7A86}" dt="2020-03-22T05:24:10.671" v="368" actId="26606"/>
          <ac:spMkLst>
            <pc:docMk/>
            <pc:sldMk cId="2351800408" sldId="569"/>
            <ac:spMk id="75" creationId="{339C8D78-A644-462F-B674-F440635E5353}"/>
          </ac:spMkLst>
        </pc:spChg>
        <pc:spChg chg="add del">
          <ac:chgData name="Mathugamavithanage Dilruk Dasantha Perera" userId="c2a87547-8c9f-4ea5-89db-9cb707856635" providerId="ADAL" clId="{978D5968-35B7-4143-8D58-F8F49F6D7A86}" dt="2020-03-22T05:24:24.907" v="369" actId="26606"/>
          <ac:spMkLst>
            <pc:docMk/>
            <pc:sldMk cId="2351800408" sldId="569"/>
            <ac:spMk id="135" creationId="{57845966-6EFC-468A-9CC7-BAB4B95854E7}"/>
          </ac:spMkLst>
        </pc:spChg>
        <pc:spChg chg="add del">
          <ac:chgData name="Mathugamavithanage Dilruk Dasantha Perera" userId="c2a87547-8c9f-4ea5-89db-9cb707856635" providerId="ADAL" clId="{978D5968-35B7-4143-8D58-F8F49F6D7A86}" dt="2020-03-22T05:24:24.907" v="369" actId="26606"/>
          <ac:spMkLst>
            <pc:docMk/>
            <pc:sldMk cId="2351800408" sldId="569"/>
            <ac:spMk id="139" creationId="{ADAD1991-FFD1-4E94-ABAB-7560D33008E4}"/>
          </ac:spMkLst>
        </pc:spChg>
        <pc:spChg chg="add">
          <ac:chgData name="Mathugamavithanage Dilruk Dasantha Perera" userId="c2a87547-8c9f-4ea5-89db-9cb707856635" providerId="ADAL" clId="{978D5968-35B7-4143-8D58-F8F49F6D7A86}" dt="2020-03-22T18:42:35.417" v="1597" actId="26606"/>
          <ac:spMkLst>
            <pc:docMk/>
            <pc:sldMk cId="2351800408" sldId="569"/>
            <ac:spMk id="5126" creationId="{4F74D28C-3268-4E35-8EE1-D92CB4A85A7D}"/>
          </ac:spMkLst>
        </pc:spChg>
        <pc:spChg chg="add">
          <ac:chgData name="Mathugamavithanage Dilruk Dasantha Perera" userId="c2a87547-8c9f-4ea5-89db-9cb707856635" providerId="ADAL" clId="{978D5968-35B7-4143-8D58-F8F49F6D7A86}" dt="2020-03-22T18:42:35.417" v="1597" actId="26606"/>
          <ac:spMkLst>
            <pc:docMk/>
            <pc:sldMk cId="2351800408" sldId="569"/>
            <ac:spMk id="5127" creationId="{58D44E42-C462-4105-BC86-FE75B4E3C4AF}"/>
          </ac:spMkLst>
        </pc:spChg>
        <pc:grpChg chg="add del">
          <ac:chgData name="Mathugamavithanage Dilruk Dasantha Perera" userId="c2a87547-8c9f-4ea5-89db-9cb707856635" providerId="ADAL" clId="{978D5968-35B7-4143-8D58-F8F49F6D7A86}" dt="2020-03-22T05:25:03.350" v="375" actId="26606"/>
          <ac:grpSpMkLst>
            <pc:docMk/>
            <pc:sldMk cId="2351800408" sldId="569"/>
            <ac:grpSpMk id="76" creationId="{58495BCC-CE77-4CC2-952E-846F41119FD5}"/>
          </ac:grpSpMkLst>
        </pc:grpChg>
        <pc:picChg chg="del">
          <ac:chgData name="Mathugamavithanage Dilruk Dasantha Perera" userId="c2a87547-8c9f-4ea5-89db-9cb707856635" providerId="ADAL" clId="{978D5968-35B7-4143-8D58-F8F49F6D7A86}" dt="2020-03-22T05:24:10.671" v="368" actId="26606"/>
          <ac:picMkLst>
            <pc:docMk/>
            <pc:sldMk cId="2351800408" sldId="569"/>
            <ac:picMk id="73" creationId="{07CF545F-9C2E-4446-97CD-AD92990C2B68}"/>
          </ac:picMkLst>
        </pc:picChg>
        <pc:picChg chg="add del">
          <ac:chgData name="Mathugamavithanage Dilruk Dasantha Perera" userId="c2a87547-8c9f-4ea5-89db-9cb707856635" providerId="ADAL" clId="{978D5968-35B7-4143-8D58-F8F49F6D7A86}" dt="2020-03-22T05:24:24.907" v="369" actId="26606"/>
          <ac:picMkLst>
            <pc:docMk/>
            <pc:sldMk cId="2351800408" sldId="569"/>
            <ac:picMk id="137" creationId="{75554383-98AF-4A47-BB65-705FAAA4BE6A}"/>
          </ac:picMkLst>
        </pc:picChg>
        <pc:picChg chg="mod ord">
          <ac:chgData name="Mathugamavithanage Dilruk Dasantha Perera" userId="c2a87547-8c9f-4ea5-89db-9cb707856635" providerId="ADAL" clId="{978D5968-35B7-4143-8D58-F8F49F6D7A86}" dt="2020-03-22T18:42:35.417" v="1597" actId="26606"/>
          <ac:picMkLst>
            <pc:docMk/>
            <pc:sldMk cId="2351800408" sldId="569"/>
            <ac:picMk id="5122" creationId="{36462D98-DCC1-4365-A0F8-A88FE030BA6B}"/>
          </ac:picMkLst>
        </pc:picChg>
        <pc:cxnChg chg="add del">
          <ac:chgData name="Mathugamavithanage Dilruk Dasantha Perera" userId="c2a87547-8c9f-4ea5-89db-9cb707856635" providerId="ADAL" clId="{978D5968-35B7-4143-8D58-F8F49F6D7A86}" dt="2020-03-22T05:24:43.783" v="372" actId="26606"/>
          <ac:cxnSpMkLst>
            <pc:docMk/>
            <pc:sldMk cId="2351800408" sldId="569"/>
            <ac:cxnSpMk id="192" creationId="{E12350F3-DB83-413A-980B-1CEB92498664}"/>
          </ac:cxnSpMkLst>
        </pc:cxnChg>
        <pc:cxnChg chg="add del">
          <ac:chgData name="Mathugamavithanage Dilruk Dasantha Perera" userId="c2a87547-8c9f-4ea5-89db-9cb707856635" providerId="ADAL" clId="{978D5968-35B7-4143-8D58-F8F49F6D7A86}" dt="2020-03-22T18:42:35.417" v="1597" actId="26606"/>
          <ac:cxnSpMkLst>
            <pc:docMk/>
            <pc:sldMk cId="2351800408" sldId="569"/>
            <ac:cxnSpMk id="5124" creationId="{22F6364A-B358-4BEE-B158-0734D2C938D4}"/>
          </ac:cxnSpMkLst>
        </pc:cxnChg>
      </pc:sldChg>
      <pc:sldChg chg="del">
        <pc:chgData name="Mathugamavithanage Dilruk Dasantha Perera" userId="c2a87547-8c9f-4ea5-89db-9cb707856635" providerId="ADAL" clId="{978D5968-35B7-4143-8D58-F8F49F6D7A86}" dt="2020-03-22T05:06:21.772" v="114" actId="47"/>
        <pc:sldMkLst>
          <pc:docMk/>
          <pc:sldMk cId="432946639" sldId="580"/>
        </pc:sldMkLst>
      </pc:sldChg>
      <pc:sldChg chg="del">
        <pc:chgData name="Mathugamavithanage Dilruk Dasantha Perera" userId="c2a87547-8c9f-4ea5-89db-9cb707856635" providerId="ADAL" clId="{978D5968-35B7-4143-8D58-F8F49F6D7A86}" dt="2020-03-21T23:42:38.634" v="3" actId="47"/>
        <pc:sldMkLst>
          <pc:docMk/>
          <pc:sldMk cId="2831779402" sldId="584"/>
        </pc:sldMkLst>
      </pc:sldChg>
      <pc:sldChg chg="del">
        <pc:chgData name="Mathugamavithanage Dilruk Dasantha Perera" userId="c2a87547-8c9f-4ea5-89db-9cb707856635" providerId="ADAL" clId="{978D5968-35B7-4143-8D58-F8F49F6D7A86}" dt="2020-03-20T19:50:41.561" v="0" actId="47"/>
        <pc:sldMkLst>
          <pc:docMk/>
          <pc:sldMk cId="3873417072" sldId="591"/>
        </pc:sldMkLst>
      </pc:sldChg>
      <pc:sldChg chg="del">
        <pc:chgData name="Mathugamavithanage Dilruk Dasantha Perera" userId="c2a87547-8c9f-4ea5-89db-9cb707856635" providerId="ADAL" clId="{978D5968-35B7-4143-8D58-F8F49F6D7A86}" dt="2020-03-20T19:50:41.561" v="0" actId="47"/>
        <pc:sldMkLst>
          <pc:docMk/>
          <pc:sldMk cId="1967772711" sldId="592"/>
        </pc:sldMkLst>
      </pc:sldChg>
      <pc:sldChg chg="del">
        <pc:chgData name="Mathugamavithanage Dilruk Dasantha Perera" userId="c2a87547-8c9f-4ea5-89db-9cb707856635" providerId="ADAL" clId="{978D5968-35B7-4143-8D58-F8F49F6D7A86}" dt="2020-03-20T19:50:41.561" v="0" actId="47"/>
        <pc:sldMkLst>
          <pc:docMk/>
          <pc:sldMk cId="1359754706" sldId="596"/>
        </pc:sldMkLst>
      </pc:sldChg>
      <pc:sldChg chg="del">
        <pc:chgData name="Mathugamavithanage Dilruk Dasantha Perera" userId="c2a87547-8c9f-4ea5-89db-9cb707856635" providerId="ADAL" clId="{978D5968-35B7-4143-8D58-F8F49F6D7A86}" dt="2020-03-20T19:50:41.561" v="0" actId="47"/>
        <pc:sldMkLst>
          <pc:docMk/>
          <pc:sldMk cId="2426568090" sldId="600"/>
        </pc:sldMkLst>
      </pc:sldChg>
      <pc:sldChg chg="del">
        <pc:chgData name="Mathugamavithanage Dilruk Dasantha Perera" userId="c2a87547-8c9f-4ea5-89db-9cb707856635" providerId="ADAL" clId="{978D5968-35B7-4143-8D58-F8F49F6D7A86}" dt="2020-03-20T19:50:41.561" v="0" actId="47"/>
        <pc:sldMkLst>
          <pc:docMk/>
          <pc:sldMk cId="2567901157" sldId="602"/>
        </pc:sldMkLst>
      </pc:sldChg>
      <pc:sldChg chg="del">
        <pc:chgData name="Mathugamavithanage Dilruk Dasantha Perera" userId="c2a87547-8c9f-4ea5-89db-9cb707856635" providerId="ADAL" clId="{978D5968-35B7-4143-8D58-F8F49F6D7A86}" dt="2020-03-20T19:50:41.561" v="0" actId="47"/>
        <pc:sldMkLst>
          <pc:docMk/>
          <pc:sldMk cId="3187802716" sldId="612"/>
        </pc:sldMkLst>
      </pc:sldChg>
      <pc:sldChg chg="addSp modSp modAnim modNotesTx">
        <pc:chgData name="Mathugamavithanage Dilruk Dasantha Perera" userId="c2a87547-8c9f-4ea5-89db-9cb707856635" providerId="ADAL" clId="{978D5968-35B7-4143-8D58-F8F49F6D7A86}" dt="2020-03-22T19:16:23.239" v="1924"/>
        <pc:sldMkLst>
          <pc:docMk/>
          <pc:sldMk cId="3852404634" sldId="622"/>
        </pc:sldMkLst>
        <pc:spChg chg="add mod">
          <ac:chgData name="Mathugamavithanage Dilruk Dasantha Perera" userId="c2a87547-8c9f-4ea5-89db-9cb707856635" providerId="ADAL" clId="{978D5968-35B7-4143-8D58-F8F49F6D7A86}" dt="2020-03-22T19:16:09.140" v="1923" actId="1076"/>
          <ac:spMkLst>
            <pc:docMk/>
            <pc:sldMk cId="3852404634" sldId="622"/>
            <ac:spMk id="4" creationId="{6F8B9E7D-BBB3-43CD-A852-89C722B6E364}"/>
          </ac:spMkLst>
        </pc:spChg>
        <pc:picChg chg="mod">
          <ac:chgData name="Mathugamavithanage Dilruk Dasantha Perera" userId="c2a87547-8c9f-4ea5-89db-9cb707856635" providerId="ADAL" clId="{978D5968-35B7-4143-8D58-F8F49F6D7A86}" dt="2020-03-22T19:15:10.532" v="1881" actId="1076"/>
          <ac:picMkLst>
            <pc:docMk/>
            <pc:sldMk cId="3852404634" sldId="622"/>
            <ac:picMk id="10" creationId="{6B518E0E-CA29-498C-AB45-6698E954206E}"/>
          </ac:picMkLst>
        </pc:picChg>
      </pc:sldChg>
      <pc:sldChg chg="del">
        <pc:chgData name="Mathugamavithanage Dilruk Dasantha Perera" userId="c2a87547-8c9f-4ea5-89db-9cb707856635" providerId="ADAL" clId="{978D5968-35B7-4143-8D58-F8F49F6D7A86}" dt="2020-03-22T05:19:49.996" v="305" actId="47"/>
        <pc:sldMkLst>
          <pc:docMk/>
          <pc:sldMk cId="2435630159" sldId="628"/>
        </pc:sldMkLst>
      </pc:sldChg>
      <pc:sldChg chg="del">
        <pc:chgData name="Mathugamavithanage Dilruk Dasantha Perera" userId="c2a87547-8c9f-4ea5-89db-9cb707856635" providerId="ADAL" clId="{978D5968-35B7-4143-8D58-F8F49F6D7A86}" dt="2020-03-22T05:19:49.996" v="305" actId="47"/>
        <pc:sldMkLst>
          <pc:docMk/>
          <pc:sldMk cId="3981128910" sldId="652"/>
        </pc:sldMkLst>
      </pc:sldChg>
      <pc:sldChg chg="del">
        <pc:chgData name="Mathugamavithanage Dilruk Dasantha Perera" userId="c2a87547-8c9f-4ea5-89db-9cb707856635" providerId="ADAL" clId="{978D5968-35B7-4143-8D58-F8F49F6D7A86}" dt="2020-03-22T05:19:49.996" v="305" actId="47"/>
        <pc:sldMkLst>
          <pc:docMk/>
          <pc:sldMk cId="787663750" sldId="658"/>
        </pc:sldMkLst>
      </pc:sldChg>
      <pc:sldChg chg="del">
        <pc:chgData name="Mathugamavithanage Dilruk Dasantha Perera" userId="c2a87547-8c9f-4ea5-89db-9cb707856635" providerId="ADAL" clId="{978D5968-35B7-4143-8D58-F8F49F6D7A86}" dt="2020-03-20T19:50:41.561" v="0" actId="47"/>
        <pc:sldMkLst>
          <pc:docMk/>
          <pc:sldMk cId="3317332945" sldId="659"/>
        </pc:sldMkLst>
      </pc:sldChg>
      <pc:sldChg chg="del">
        <pc:chgData name="Mathugamavithanage Dilruk Dasantha Perera" userId="c2a87547-8c9f-4ea5-89db-9cb707856635" providerId="ADAL" clId="{978D5968-35B7-4143-8D58-F8F49F6D7A86}" dt="2020-03-20T19:50:41.561" v="0" actId="47"/>
        <pc:sldMkLst>
          <pc:docMk/>
          <pc:sldMk cId="1827278234" sldId="660"/>
        </pc:sldMkLst>
      </pc:sldChg>
      <pc:sldChg chg="del">
        <pc:chgData name="Mathugamavithanage Dilruk Dasantha Perera" userId="c2a87547-8c9f-4ea5-89db-9cb707856635" providerId="ADAL" clId="{978D5968-35B7-4143-8D58-F8F49F6D7A86}" dt="2020-03-22T19:32:48.451" v="2593" actId="2696"/>
        <pc:sldMkLst>
          <pc:docMk/>
          <pc:sldMk cId="236317916" sldId="661"/>
        </pc:sldMkLst>
      </pc:sldChg>
      <pc:sldChg chg="del">
        <pc:chgData name="Mathugamavithanage Dilruk Dasantha Perera" userId="c2a87547-8c9f-4ea5-89db-9cb707856635" providerId="ADAL" clId="{978D5968-35B7-4143-8D58-F8F49F6D7A86}" dt="2020-03-22T18:41:00.821" v="1592" actId="47"/>
        <pc:sldMkLst>
          <pc:docMk/>
          <pc:sldMk cId="3955746888" sldId="665"/>
        </pc:sldMkLst>
      </pc:sldChg>
      <pc:sldChg chg="addSp delSp modSp del ord modAnim">
        <pc:chgData name="Mathugamavithanage Dilruk Dasantha Perera" userId="c2a87547-8c9f-4ea5-89db-9cb707856635" providerId="ADAL" clId="{978D5968-35B7-4143-8D58-F8F49F6D7A86}" dt="2020-03-22T05:06:14.570" v="113" actId="47"/>
        <pc:sldMkLst>
          <pc:docMk/>
          <pc:sldMk cId="1336964738" sldId="668"/>
        </pc:sldMkLst>
        <pc:spChg chg="mod">
          <ac:chgData name="Mathugamavithanage Dilruk Dasantha Perera" userId="c2a87547-8c9f-4ea5-89db-9cb707856635" providerId="ADAL" clId="{978D5968-35B7-4143-8D58-F8F49F6D7A86}" dt="2020-03-21T23:51:07.272" v="7"/>
          <ac:spMkLst>
            <pc:docMk/>
            <pc:sldMk cId="1336964738" sldId="668"/>
            <ac:spMk id="2" creationId="{3407614A-4EB6-4883-8E36-936E7BAE40A0}"/>
          </ac:spMkLst>
        </pc:spChg>
        <pc:spChg chg="mod">
          <ac:chgData name="Mathugamavithanage Dilruk Dasantha Perera" userId="c2a87547-8c9f-4ea5-89db-9cb707856635" providerId="ADAL" clId="{978D5968-35B7-4143-8D58-F8F49F6D7A86}" dt="2020-03-22T00:39:31.773" v="62" actId="5793"/>
          <ac:spMkLst>
            <pc:docMk/>
            <pc:sldMk cId="1336964738" sldId="668"/>
            <ac:spMk id="3" creationId="{087C6A0E-C6F4-41F5-9D86-79B6DF450CF9}"/>
          </ac:spMkLst>
        </pc:spChg>
        <pc:grpChg chg="del mod">
          <ac:chgData name="Mathugamavithanage Dilruk Dasantha Perera" userId="c2a87547-8c9f-4ea5-89db-9cb707856635" providerId="ADAL" clId="{978D5968-35B7-4143-8D58-F8F49F6D7A86}" dt="2020-03-21T23:56:59.192" v="50" actId="478"/>
          <ac:grpSpMkLst>
            <pc:docMk/>
            <pc:sldMk cId="1336964738" sldId="668"/>
            <ac:grpSpMk id="4" creationId="{9C3F0107-9124-4CCE-A71D-F47856C04AEA}"/>
          </ac:grpSpMkLst>
        </pc:grpChg>
        <pc:grpChg chg="mod">
          <ac:chgData name="Mathugamavithanage Dilruk Dasantha Perera" userId="c2a87547-8c9f-4ea5-89db-9cb707856635" providerId="ADAL" clId="{978D5968-35B7-4143-8D58-F8F49F6D7A86}" dt="2020-03-21T23:56:59.192" v="50" actId="478"/>
          <ac:grpSpMkLst>
            <pc:docMk/>
            <pc:sldMk cId="1336964738" sldId="668"/>
            <ac:grpSpMk id="5" creationId="{6E6D69CF-DFCD-439F-96E9-EA078154F2AC}"/>
          </ac:grpSpMkLst>
        </pc:grpChg>
        <pc:grpChg chg="del mod">
          <ac:chgData name="Mathugamavithanage Dilruk Dasantha Perera" userId="c2a87547-8c9f-4ea5-89db-9cb707856635" providerId="ADAL" clId="{978D5968-35B7-4143-8D58-F8F49F6D7A86}" dt="2020-03-21T23:57:02.254" v="51" actId="478"/>
          <ac:grpSpMkLst>
            <pc:docMk/>
            <pc:sldMk cId="1336964738" sldId="668"/>
            <ac:grpSpMk id="6" creationId="{F2A07982-29BB-43FE-9FFB-D9C8F82EFC95}"/>
          </ac:grpSpMkLst>
        </pc:grpChg>
        <pc:grpChg chg="mod">
          <ac:chgData name="Mathugamavithanage Dilruk Dasantha Perera" userId="c2a87547-8c9f-4ea5-89db-9cb707856635" providerId="ADAL" clId="{978D5968-35B7-4143-8D58-F8F49F6D7A86}" dt="2020-03-21T23:54:58.667" v="38" actId="1076"/>
          <ac:grpSpMkLst>
            <pc:docMk/>
            <pc:sldMk cId="1336964738" sldId="668"/>
            <ac:grpSpMk id="7" creationId="{1DBE05D8-3719-4809-B475-8EEBADF2C62F}"/>
          </ac:grpSpMkLst>
        </pc:grpChg>
        <pc:grpChg chg="mod">
          <ac:chgData name="Mathugamavithanage Dilruk Dasantha Perera" userId="c2a87547-8c9f-4ea5-89db-9cb707856635" providerId="ADAL" clId="{978D5968-35B7-4143-8D58-F8F49F6D7A86}" dt="2020-03-21T23:54:58.667" v="38" actId="1076"/>
          <ac:grpSpMkLst>
            <pc:docMk/>
            <pc:sldMk cId="1336964738" sldId="668"/>
            <ac:grpSpMk id="8" creationId="{ADDBDCF3-2F1A-4AE9-A9F8-83315D94BBA7}"/>
          </ac:grpSpMkLst>
        </pc:grpChg>
        <pc:grpChg chg="mod">
          <ac:chgData name="Mathugamavithanage Dilruk Dasantha Perera" userId="c2a87547-8c9f-4ea5-89db-9cb707856635" providerId="ADAL" clId="{978D5968-35B7-4143-8D58-F8F49F6D7A86}" dt="2020-03-21T23:54:58.667" v="38" actId="1076"/>
          <ac:grpSpMkLst>
            <pc:docMk/>
            <pc:sldMk cId="1336964738" sldId="668"/>
            <ac:grpSpMk id="10" creationId="{BB1277E0-0B2A-42E7-96F0-1429744A16A6}"/>
          </ac:grpSpMkLst>
        </pc:grpChg>
        <pc:grpChg chg="mod">
          <ac:chgData name="Mathugamavithanage Dilruk Dasantha Perera" userId="c2a87547-8c9f-4ea5-89db-9cb707856635" providerId="ADAL" clId="{978D5968-35B7-4143-8D58-F8F49F6D7A86}" dt="2020-03-21T23:54:58.667" v="38" actId="1076"/>
          <ac:grpSpMkLst>
            <pc:docMk/>
            <pc:sldMk cId="1336964738" sldId="668"/>
            <ac:grpSpMk id="11" creationId="{11AEFEDF-9A56-4BFA-BBB4-00CC07FC6415}"/>
          </ac:grpSpMkLst>
        </pc:grpChg>
        <pc:grpChg chg="mod">
          <ac:chgData name="Mathugamavithanage Dilruk Dasantha Perera" userId="c2a87547-8c9f-4ea5-89db-9cb707856635" providerId="ADAL" clId="{978D5968-35B7-4143-8D58-F8F49F6D7A86}" dt="2020-03-21T23:54:58.667" v="38" actId="1076"/>
          <ac:grpSpMkLst>
            <pc:docMk/>
            <pc:sldMk cId="1336964738" sldId="668"/>
            <ac:grpSpMk id="27" creationId="{7C4DFF95-6159-419A-BFAD-8807EA9F95F6}"/>
          </ac:grpSpMkLst>
        </pc:grpChg>
        <pc:grpChg chg="mod">
          <ac:chgData name="Mathugamavithanage Dilruk Dasantha Perera" userId="c2a87547-8c9f-4ea5-89db-9cb707856635" providerId="ADAL" clId="{978D5968-35B7-4143-8D58-F8F49F6D7A86}" dt="2020-03-21T23:54:58.667" v="38" actId="1076"/>
          <ac:grpSpMkLst>
            <pc:docMk/>
            <pc:sldMk cId="1336964738" sldId="668"/>
            <ac:grpSpMk id="28" creationId="{BA79E835-9E1C-46D4-8D08-7DF96342AC0D}"/>
          </ac:grpSpMkLst>
        </pc:grpChg>
        <pc:grpChg chg="mod">
          <ac:chgData name="Mathugamavithanage Dilruk Dasantha Perera" userId="c2a87547-8c9f-4ea5-89db-9cb707856635" providerId="ADAL" clId="{978D5968-35B7-4143-8D58-F8F49F6D7A86}" dt="2020-03-21T23:54:58.667" v="38" actId="1076"/>
          <ac:grpSpMkLst>
            <pc:docMk/>
            <pc:sldMk cId="1336964738" sldId="668"/>
            <ac:grpSpMk id="31" creationId="{971936D4-3B00-4E91-B06A-5C61E2DC3947}"/>
          </ac:grpSpMkLst>
        </pc:grpChg>
        <pc:grpChg chg="mod">
          <ac:chgData name="Mathugamavithanage Dilruk Dasantha Perera" userId="c2a87547-8c9f-4ea5-89db-9cb707856635" providerId="ADAL" clId="{978D5968-35B7-4143-8D58-F8F49F6D7A86}" dt="2020-03-21T23:57:02.254" v="51" actId="478"/>
          <ac:grpSpMkLst>
            <pc:docMk/>
            <pc:sldMk cId="1336964738" sldId="668"/>
            <ac:grpSpMk id="42" creationId="{2C4C0A05-9C33-4369-9F17-008C9F5C14D1}"/>
          </ac:grpSpMkLst>
        </pc:grpChg>
        <pc:grpChg chg="mod">
          <ac:chgData name="Mathugamavithanage Dilruk Dasantha Perera" userId="c2a87547-8c9f-4ea5-89db-9cb707856635" providerId="ADAL" clId="{978D5968-35B7-4143-8D58-F8F49F6D7A86}" dt="2020-03-21T23:55:05.451" v="39" actId="1076"/>
          <ac:grpSpMkLst>
            <pc:docMk/>
            <pc:sldMk cId="1336964738" sldId="668"/>
            <ac:grpSpMk id="45" creationId="{4E0AF1E9-50ED-48B1-83BC-CD3FB7547F65}"/>
          </ac:grpSpMkLst>
        </pc:grpChg>
        <pc:grpChg chg="mod">
          <ac:chgData name="Mathugamavithanage Dilruk Dasantha Perera" userId="c2a87547-8c9f-4ea5-89db-9cb707856635" providerId="ADAL" clId="{978D5968-35B7-4143-8D58-F8F49F6D7A86}" dt="2020-03-21T23:55:05.451" v="39" actId="1076"/>
          <ac:grpSpMkLst>
            <pc:docMk/>
            <pc:sldMk cId="1336964738" sldId="668"/>
            <ac:grpSpMk id="48" creationId="{135AFBDB-524B-418A-8498-3239A5B41F6F}"/>
          </ac:grpSpMkLst>
        </pc:grpChg>
        <pc:grpChg chg="mod">
          <ac:chgData name="Mathugamavithanage Dilruk Dasantha Perera" userId="c2a87547-8c9f-4ea5-89db-9cb707856635" providerId="ADAL" clId="{978D5968-35B7-4143-8D58-F8F49F6D7A86}" dt="2020-03-21T23:55:05.451" v="39" actId="1076"/>
          <ac:grpSpMkLst>
            <pc:docMk/>
            <pc:sldMk cId="1336964738" sldId="668"/>
            <ac:grpSpMk id="50" creationId="{5B769E85-24B5-4612-A15D-761FFBDFF08D}"/>
          </ac:grpSpMkLst>
        </pc:grpChg>
        <pc:grpChg chg="mod">
          <ac:chgData name="Mathugamavithanage Dilruk Dasantha Perera" userId="c2a87547-8c9f-4ea5-89db-9cb707856635" providerId="ADAL" clId="{978D5968-35B7-4143-8D58-F8F49F6D7A86}" dt="2020-03-21T23:55:05.451" v="39" actId="1076"/>
          <ac:grpSpMkLst>
            <pc:docMk/>
            <pc:sldMk cId="1336964738" sldId="668"/>
            <ac:grpSpMk id="51" creationId="{8E68316D-CC8D-4EA2-AB9C-B93B0F6D093A}"/>
          </ac:grpSpMkLst>
        </pc:grpChg>
        <pc:picChg chg="mod">
          <ac:chgData name="Mathugamavithanage Dilruk Dasantha Perera" userId="c2a87547-8c9f-4ea5-89db-9cb707856635" providerId="ADAL" clId="{978D5968-35B7-4143-8D58-F8F49F6D7A86}" dt="2020-03-21T23:57:42.019" v="54"/>
          <ac:picMkLst>
            <pc:docMk/>
            <pc:sldMk cId="1336964738" sldId="668"/>
            <ac:picMk id="19" creationId="{028AF76C-C5DF-4CA2-8DA9-0F2E7F808B7F}"/>
          </ac:picMkLst>
        </pc:picChg>
        <pc:picChg chg="mod">
          <ac:chgData name="Mathugamavithanage Dilruk Dasantha Perera" userId="c2a87547-8c9f-4ea5-89db-9cb707856635" providerId="ADAL" clId="{978D5968-35B7-4143-8D58-F8F49F6D7A86}" dt="2020-03-21T23:57:42.019" v="54"/>
          <ac:picMkLst>
            <pc:docMk/>
            <pc:sldMk cId="1336964738" sldId="668"/>
            <ac:picMk id="20" creationId="{8823DD46-92B7-4F3B-9DFC-8537CDD2DE5A}"/>
          </ac:picMkLst>
        </pc:picChg>
        <pc:picChg chg="mod">
          <ac:chgData name="Mathugamavithanage Dilruk Dasantha Perera" userId="c2a87547-8c9f-4ea5-89db-9cb707856635" providerId="ADAL" clId="{978D5968-35B7-4143-8D58-F8F49F6D7A86}" dt="2020-03-21T23:57:42.019" v="54"/>
          <ac:picMkLst>
            <pc:docMk/>
            <pc:sldMk cId="1336964738" sldId="668"/>
            <ac:picMk id="21" creationId="{0FA3A2CE-91E4-4F7D-9E39-EDB0264C8EB3}"/>
          </ac:picMkLst>
        </pc:picChg>
        <pc:picChg chg="mod">
          <ac:chgData name="Mathugamavithanage Dilruk Dasantha Perera" userId="c2a87547-8c9f-4ea5-89db-9cb707856635" providerId="ADAL" clId="{978D5968-35B7-4143-8D58-F8F49F6D7A86}" dt="2020-03-21T23:57:42.019" v="54"/>
          <ac:picMkLst>
            <pc:docMk/>
            <pc:sldMk cId="1336964738" sldId="668"/>
            <ac:picMk id="22" creationId="{04A9A6ED-F71C-46A0-91FF-D37569A1AA3A}"/>
          </ac:picMkLst>
        </pc:picChg>
        <pc:picChg chg="mod">
          <ac:chgData name="Mathugamavithanage Dilruk Dasantha Perera" userId="c2a87547-8c9f-4ea5-89db-9cb707856635" providerId="ADAL" clId="{978D5968-35B7-4143-8D58-F8F49F6D7A86}" dt="2020-03-21T23:57:42.019" v="54"/>
          <ac:picMkLst>
            <pc:docMk/>
            <pc:sldMk cId="1336964738" sldId="668"/>
            <ac:picMk id="23" creationId="{1683CF55-3EED-486E-85D9-1E5D80A81D75}"/>
          </ac:picMkLst>
        </pc:picChg>
        <pc:picChg chg="mod">
          <ac:chgData name="Mathugamavithanage Dilruk Dasantha Perera" userId="c2a87547-8c9f-4ea5-89db-9cb707856635" providerId="ADAL" clId="{978D5968-35B7-4143-8D58-F8F49F6D7A86}" dt="2020-03-21T23:57:42.019" v="54"/>
          <ac:picMkLst>
            <pc:docMk/>
            <pc:sldMk cId="1336964738" sldId="668"/>
            <ac:picMk id="24" creationId="{4286B4A8-2CB5-4E1F-84B7-1045C134ECB2}"/>
          </ac:picMkLst>
        </pc:picChg>
        <pc:picChg chg="mod">
          <ac:chgData name="Mathugamavithanage Dilruk Dasantha Perera" userId="c2a87547-8c9f-4ea5-89db-9cb707856635" providerId="ADAL" clId="{978D5968-35B7-4143-8D58-F8F49F6D7A86}" dt="2020-03-21T23:57:42.019" v="54"/>
          <ac:picMkLst>
            <pc:docMk/>
            <pc:sldMk cId="1336964738" sldId="668"/>
            <ac:picMk id="25" creationId="{E36768FC-C463-492F-9BDC-EE93BD7AFB56}"/>
          </ac:picMkLst>
        </pc:picChg>
        <pc:picChg chg="mod">
          <ac:chgData name="Mathugamavithanage Dilruk Dasantha Perera" userId="c2a87547-8c9f-4ea5-89db-9cb707856635" providerId="ADAL" clId="{978D5968-35B7-4143-8D58-F8F49F6D7A86}" dt="2020-03-21T23:57:50.508" v="55"/>
          <ac:picMkLst>
            <pc:docMk/>
            <pc:sldMk cId="1336964738" sldId="668"/>
            <ac:picMk id="58" creationId="{53F692C9-12E0-46F2-AFA9-7A01C88C66AA}"/>
          </ac:picMkLst>
        </pc:picChg>
        <pc:picChg chg="mod">
          <ac:chgData name="Mathugamavithanage Dilruk Dasantha Perera" userId="c2a87547-8c9f-4ea5-89db-9cb707856635" providerId="ADAL" clId="{978D5968-35B7-4143-8D58-F8F49F6D7A86}" dt="2020-03-21T23:57:50.508" v="55"/>
          <ac:picMkLst>
            <pc:docMk/>
            <pc:sldMk cId="1336964738" sldId="668"/>
            <ac:picMk id="59" creationId="{0E4D1156-99E0-4953-B3E9-346AF0B76F74}"/>
          </ac:picMkLst>
        </pc:picChg>
        <pc:picChg chg="mod">
          <ac:chgData name="Mathugamavithanage Dilruk Dasantha Perera" userId="c2a87547-8c9f-4ea5-89db-9cb707856635" providerId="ADAL" clId="{978D5968-35B7-4143-8D58-F8F49F6D7A86}" dt="2020-03-21T23:57:50.508" v="55"/>
          <ac:picMkLst>
            <pc:docMk/>
            <pc:sldMk cId="1336964738" sldId="668"/>
            <ac:picMk id="60" creationId="{4D98B173-C42B-44D3-A243-E3C94597B9E4}"/>
          </ac:picMkLst>
        </pc:picChg>
        <pc:picChg chg="mod">
          <ac:chgData name="Mathugamavithanage Dilruk Dasantha Perera" userId="c2a87547-8c9f-4ea5-89db-9cb707856635" providerId="ADAL" clId="{978D5968-35B7-4143-8D58-F8F49F6D7A86}" dt="2020-03-21T23:57:50.508" v="55"/>
          <ac:picMkLst>
            <pc:docMk/>
            <pc:sldMk cId="1336964738" sldId="668"/>
            <ac:picMk id="61" creationId="{0BB97A56-ABE8-4906-B1A5-EEACACCC3D78}"/>
          </ac:picMkLst>
        </pc:picChg>
        <pc:picChg chg="mod">
          <ac:chgData name="Mathugamavithanage Dilruk Dasantha Perera" userId="c2a87547-8c9f-4ea5-89db-9cb707856635" providerId="ADAL" clId="{978D5968-35B7-4143-8D58-F8F49F6D7A86}" dt="2020-03-21T23:57:50.508" v="55"/>
          <ac:picMkLst>
            <pc:docMk/>
            <pc:sldMk cId="1336964738" sldId="668"/>
            <ac:picMk id="63" creationId="{D9FC6B51-9C59-4256-B77C-0BA75F8E4B43}"/>
          </ac:picMkLst>
        </pc:picChg>
        <pc:picChg chg="del">
          <ac:chgData name="Mathugamavithanage Dilruk Dasantha Perera" userId="c2a87547-8c9f-4ea5-89db-9cb707856635" providerId="ADAL" clId="{978D5968-35B7-4143-8D58-F8F49F6D7A86}" dt="2020-03-21T23:56:59.192" v="50" actId="478"/>
          <ac:picMkLst>
            <pc:docMk/>
            <pc:sldMk cId="1336964738" sldId="668"/>
            <ac:picMk id="64" creationId="{782A3803-F5DA-4DD1-B0ED-1F36D19E03F2}"/>
          </ac:picMkLst>
        </pc:picChg>
        <pc:picChg chg="del">
          <ac:chgData name="Mathugamavithanage Dilruk Dasantha Perera" userId="c2a87547-8c9f-4ea5-89db-9cb707856635" providerId="ADAL" clId="{978D5968-35B7-4143-8D58-F8F49F6D7A86}" dt="2020-03-21T23:57:02.254" v="51" actId="478"/>
          <ac:picMkLst>
            <pc:docMk/>
            <pc:sldMk cId="1336964738" sldId="668"/>
            <ac:picMk id="65" creationId="{D9A95853-3F22-41DC-8734-626CD36A54AC}"/>
          </ac:picMkLst>
        </pc:picChg>
        <pc:picChg chg="add mod">
          <ac:chgData name="Mathugamavithanage Dilruk Dasantha Perera" userId="c2a87547-8c9f-4ea5-89db-9cb707856635" providerId="ADAL" clId="{978D5968-35B7-4143-8D58-F8F49F6D7A86}" dt="2020-03-21T23:57:13.730" v="52" actId="1076"/>
          <ac:picMkLst>
            <pc:docMk/>
            <pc:sldMk cId="1336964738" sldId="668"/>
            <ac:picMk id="1026" creationId="{C328FC08-6736-4E3C-8B29-BF17F6BD60F0}"/>
          </ac:picMkLst>
        </pc:picChg>
        <pc:picChg chg="add mod">
          <ac:chgData name="Mathugamavithanage Dilruk Dasantha Perera" userId="c2a87547-8c9f-4ea5-89db-9cb707856635" providerId="ADAL" clId="{978D5968-35B7-4143-8D58-F8F49F6D7A86}" dt="2020-03-21T23:57:23.013" v="53" actId="1076"/>
          <ac:picMkLst>
            <pc:docMk/>
            <pc:sldMk cId="1336964738" sldId="668"/>
            <ac:picMk id="1028" creationId="{31189438-0CDA-4693-A643-1C092E26D8FA}"/>
          </ac:picMkLst>
        </pc:picChg>
      </pc:sldChg>
      <pc:sldChg chg="del">
        <pc:chgData name="Mathugamavithanage Dilruk Dasantha Perera" userId="c2a87547-8c9f-4ea5-89db-9cb707856635" providerId="ADAL" clId="{978D5968-35B7-4143-8D58-F8F49F6D7A86}" dt="2020-03-22T05:19:49.996" v="305" actId="47"/>
        <pc:sldMkLst>
          <pc:docMk/>
          <pc:sldMk cId="1371276663" sldId="671"/>
        </pc:sldMkLst>
      </pc:sldChg>
      <pc:sldChg chg="del">
        <pc:chgData name="Mathugamavithanage Dilruk Dasantha Perera" userId="c2a87547-8c9f-4ea5-89db-9cb707856635" providerId="ADAL" clId="{978D5968-35B7-4143-8D58-F8F49F6D7A86}" dt="2020-03-22T05:23:37.637" v="365" actId="2696"/>
        <pc:sldMkLst>
          <pc:docMk/>
          <pc:sldMk cId="2417564205" sldId="697"/>
        </pc:sldMkLst>
      </pc:sldChg>
      <pc:sldChg chg="add del">
        <pc:chgData name="Mathugamavithanage Dilruk Dasantha Perera" userId="c2a87547-8c9f-4ea5-89db-9cb707856635" providerId="ADAL" clId="{978D5968-35B7-4143-8D58-F8F49F6D7A86}" dt="2020-03-22T05:05:03.447" v="112" actId="2696"/>
        <pc:sldMkLst>
          <pc:docMk/>
          <pc:sldMk cId="137365649" sldId="698"/>
        </pc:sldMkLst>
      </pc:sldChg>
      <pc:sldChg chg="addSp delSp modSp add modAnim">
        <pc:chgData name="Mathugamavithanage Dilruk Dasantha Perera" userId="c2a87547-8c9f-4ea5-89db-9cb707856635" providerId="ADAL" clId="{978D5968-35B7-4143-8D58-F8F49F6D7A86}" dt="2020-03-22T19:45:46.118" v="2637"/>
        <pc:sldMkLst>
          <pc:docMk/>
          <pc:sldMk cId="3423822504" sldId="699"/>
        </pc:sldMkLst>
        <pc:spChg chg="mod">
          <ac:chgData name="Mathugamavithanage Dilruk Dasantha Perera" userId="c2a87547-8c9f-4ea5-89db-9cb707856635" providerId="ADAL" clId="{978D5968-35B7-4143-8D58-F8F49F6D7A86}" dt="2020-03-22T05:03:37.118" v="84" actId="1076"/>
          <ac:spMkLst>
            <pc:docMk/>
            <pc:sldMk cId="3423822504" sldId="699"/>
            <ac:spMk id="3" creationId="{087C6A0E-C6F4-41F5-9D86-79B6DF450CF9}"/>
          </ac:spMkLst>
        </pc:spChg>
        <pc:spChg chg="add del mod">
          <ac:chgData name="Mathugamavithanage Dilruk Dasantha Perera" userId="c2a87547-8c9f-4ea5-89db-9cb707856635" providerId="ADAL" clId="{978D5968-35B7-4143-8D58-F8F49F6D7A86}" dt="2020-03-22T05:02:57.955" v="74" actId="478"/>
          <ac:spMkLst>
            <pc:docMk/>
            <pc:sldMk cId="3423822504" sldId="699"/>
            <ac:spMk id="4" creationId="{CDD71444-0105-4BE3-8C49-3BEF77FD7CA2}"/>
          </ac:spMkLst>
        </pc:spChg>
        <pc:grpChg chg="mod">
          <ac:chgData name="Mathugamavithanage Dilruk Dasantha Perera" userId="c2a87547-8c9f-4ea5-89db-9cb707856635" providerId="ADAL" clId="{978D5968-35B7-4143-8D58-F8F49F6D7A86}" dt="2020-03-22T05:03:53.814" v="88" actId="1076"/>
          <ac:grpSpMkLst>
            <pc:docMk/>
            <pc:sldMk cId="3423822504" sldId="699"/>
            <ac:grpSpMk id="5" creationId="{6E6D69CF-DFCD-439F-96E9-EA078154F2AC}"/>
          </ac:grpSpMkLst>
        </pc:grpChg>
        <pc:grpChg chg="add mod">
          <ac:chgData name="Mathugamavithanage Dilruk Dasantha Perera" userId="c2a87547-8c9f-4ea5-89db-9cb707856635" providerId="ADAL" clId="{978D5968-35B7-4143-8D58-F8F49F6D7A86}" dt="2020-03-22T05:03:53.814" v="88" actId="1076"/>
          <ac:grpSpMkLst>
            <pc:docMk/>
            <pc:sldMk cId="3423822504" sldId="699"/>
            <ac:grpSpMk id="6" creationId="{AC5845CC-659A-4D4B-89A8-2DDE11DBAB67}"/>
          </ac:grpSpMkLst>
        </pc:grpChg>
        <pc:grpChg chg="mod">
          <ac:chgData name="Mathugamavithanage Dilruk Dasantha Perera" userId="c2a87547-8c9f-4ea5-89db-9cb707856635" providerId="ADAL" clId="{978D5968-35B7-4143-8D58-F8F49F6D7A86}" dt="2020-03-22T05:03:53.814" v="88" actId="1076"/>
          <ac:grpSpMkLst>
            <pc:docMk/>
            <pc:sldMk cId="3423822504" sldId="699"/>
            <ac:grpSpMk id="7" creationId="{1DBE05D8-3719-4809-B475-8EEBADF2C62F}"/>
          </ac:grpSpMkLst>
        </pc:grpChg>
        <pc:grpChg chg="mod">
          <ac:chgData name="Mathugamavithanage Dilruk Dasantha Perera" userId="c2a87547-8c9f-4ea5-89db-9cb707856635" providerId="ADAL" clId="{978D5968-35B7-4143-8D58-F8F49F6D7A86}" dt="2020-03-22T05:03:53.814" v="88" actId="1076"/>
          <ac:grpSpMkLst>
            <pc:docMk/>
            <pc:sldMk cId="3423822504" sldId="699"/>
            <ac:grpSpMk id="8" creationId="{ADDBDCF3-2F1A-4AE9-A9F8-83315D94BBA7}"/>
          </ac:grpSpMkLst>
        </pc:grpChg>
        <pc:grpChg chg="mod">
          <ac:chgData name="Mathugamavithanage Dilruk Dasantha Perera" userId="c2a87547-8c9f-4ea5-89db-9cb707856635" providerId="ADAL" clId="{978D5968-35B7-4143-8D58-F8F49F6D7A86}" dt="2020-03-22T05:03:53.814" v="88" actId="1076"/>
          <ac:grpSpMkLst>
            <pc:docMk/>
            <pc:sldMk cId="3423822504" sldId="699"/>
            <ac:grpSpMk id="10" creationId="{BB1277E0-0B2A-42E7-96F0-1429744A16A6}"/>
          </ac:grpSpMkLst>
        </pc:grpChg>
        <pc:grpChg chg="mod">
          <ac:chgData name="Mathugamavithanage Dilruk Dasantha Perera" userId="c2a87547-8c9f-4ea5-89db-9cb707856635" providerId="ADAL" clId="{978D5968-35B7-4143-8D58-F8F49F6D7A86}" dt="2020-03-22T05:03:53.814" v="88" actId="1076"/>
          <ac:grpSpMkLst>
            <pc:docMk/>
            <pc:sldMk cId="3423822504" sldId="699"/>
            <ac:grpSpMk id="11" creationId="{11AEFEDF-9A56-4BFA-BBB4-00CC07FC6415}"/>
          </ac:grpSpMkLst>
        </pc:grpChg>
        <pc:grpChg chg="add mod">
          <ac:chgData name="Mathugamavithanage Dilruk Dasantha Perera" userId="c2a87547-8c9f-4ea5-89db-9cb707856635" providerId="ADAL" clId="{978D5968-35B7-4143-8D58-F8F49F6D7A86}" dt="2020-03-22T05:03:49.069" v="87" actId="1076"/>
          <ac:grpSpMkLst>
            <pc:docMk/>
            <pc:sldMk cId="3423822504" sldId="699"/>
            <ac:grpSpMk id="26" creationId="{3130918D-496E-4E22-8288-24F29E664C8A}"/>
          </ac:grpSpMkLst>
        </pc:grpChg>
        <pc:grpChg chg="mod">
          <ac:chgData name="Mathugamavithanage Dilruk Dasantha Perera" userId="c2a87547-8c9f-4ea5-89db-9cb707856635" providerId="ADAL" clId="{978D5968-35B7-4143-8D58-F8F49F6D7A86}" dt="2020-03-22T05:03:53.814" v="88" actId="1076"/>
          <ac:grpSpMkLst>
            <pc:docMk/>
            <pc:sldMk cId="3423822504" sldId="699"/>
            <ac:grpSpMk id="27" creationId="{7C4DFF95-6159-419A-BFAD-8807EA9F95F6}"/>
          </ac:grpSpMkLst>
        </pc:grpChg>
        <pc:grpChg chg="mod">
          <ac:chgData name="Mathugamavithanage Dilruk Dasantha Perera" userId="c2a87547-8c9f-4ea5-89db-9cb707856635" providerId="ADAL" clId="{978D5968-35B7-4143-8D58-F8F49F6D7A86}" dt="2020-03-22T05:03:53.814" v="88" actId="1076"/>
          <ac:grpSpMkLst>
            <pc:docMk/>
            <pc:sldMk cId="3423822504" sldId="699"/>
            <ac:grpSpMk id="28" creationId="{BA79E835-9E1C-46D4-8D08-7DF96342AC0D}"/>
          </ac:grpSpMkLst>
        </pc:grpChg>
        <pc:grpChg chg="mod">
          <ac:chgData name="Mathugamavithanage Dilruk Dasantha Perera" userId="c2a87547-8c9f-4ea5-89db-9cb707856635" providerId="ADAL" clId="{978D5968-35B7-4143-8D58-F8F49F6D7A86}" dt="2020-03-22T05:03:53.814" v="88" actId="1076"/>
          <ac:grpSpMkLst>
            <pc:docMk/>
            <pc:sldMk cId="3423822504" sldId="699"/>
            <ac:grpSpMk id="31" creationId="{971936D4-3B00-4E91-B06A-5C61E2DC3947}"/>
          </ac:grpSpMkLst>
        </pc:grpChg>
        <pc:grpChg chg="mod">
          <ac:chgData name="Mathugamavithanage Dilruk Dasantha Perera" userId="c2a87547-8c9f-4ea5-89db-9cb707856635" providerId="ADAL" clId="{978D5968-35B7-4143-8D58-F8F49F6D7A86}" dt="2020-03-22T05:03:49.069" v="87" actId="1076"/>
          <ac:grpSpMkLst>
            <pc:docMk/>
            <pc:sldMk cId="3423822504" sldId="699"/>
            <ac:grpSpMk id="42" creationId="{2C4C0A05-9C33-4369-9F17-008C9F5C14D1}"/>
          </ac:grpSpMkLst>
        </pc:grpChg>
        <pc:grpChg chg="mod">
          <ac:chgData name="Mathugamavithanage Dilruk Dasantha Perera" userId="c2a87547-8c9f-4ea5-89db-9cb707856635" providerId="ADAL" clId="{978D5968-35B7-4143-8D58-F8F49F6D7A86}" dt="2020-03-22T05:03:49.069" v="87" actId="1076"/>
          <ac:grpSpMkLst>
            <pc:docMk/>
            <pc:sldMk cId="3423822504" sldId="699"/>
            <ac:grpSpMk id="45" creationId="{4E0AF1E9-50ED-48B1-83BC-CD3FB7547F65}"/>
          </ac:grpSpMkLst>
        </pc:grpChg>
        <pc:grpChg chg="mod">
          <ac:chgData name="Mathugamavithanage Dilruk Dasantha Perera" userId="c2a87547-8c9f-4ea5-89db-9cb707856635" providerId="ADAL" clId="{978D5968-35B7-4143-8D58-F8F49F6D7A86}" dt="2020-03-22T05:03:49.069" v="87" actId="1076"/>
          <ac:grpSpMkLst>
            <pc:docMk/>
            <pc:sldMk cId="3423822504" sldId="699"/>
            <ac:grpSpMk id="48" creationId="{135AFBDB-524B-418A-8498-3239A5B41F6F}"/>
          </ac:grpSpMkLst>
        </pc:grpChg>
        <pc:grpChg chg="mod">
          <ac:chgData name="Mathugamavithanage Dilruk Dasantha Perera" userId="c2a87547-8c9f-4ea5-89db-9cb707856635" providerId="ADAL" clId="{978D5968-35B7-4143-8D58-F8F49F6D7A86}" dt="2020-03-22T05:03:49.069" v="87" actId="1076"/>
          <ac:grpSpMkLst>
            <pc:docMk/>
            <pc:sldMk cId="3423822504" sldId="699"/>
            <ac:grpSpMk id="50" creationId="{5B769E85-24B5-4612-A15D-761FFBDFF08D}"/>
          </ac:grpSpMkLst>
        </pc:grpChg>
        <pc:grpChg chg="mod">
          <ac:chgData name="Mathugamavithanage Dilruk Dasantha Perera" userId="c2a87547-8c9f-4ea5-89db-9cb707856635" providerId="ADAL" clId="{978D5968-35B7-4143-8D58-F8F49F6D7A86}" dt="2020-03-22T05:03:49.069" v="87" actId="1076"/>
          <ac:grpSpMkLst>
            <pc:docMk/>
            <pc:sldMk cId="3423822504" sldId="699"/>
            <ac:grpSpMk id="51" creationId="{8E68316D-CC8D-4EA2-AB9C-B93B0F6D093A}"/>
          </ac:grpSpMkLst>
        </pc:grpChg>
        <pc:grpChg chg="add del mod">
          <ac:chgData name="Mathugamavithanage Dilruk Dasantha Perera" userId="c2a87547-8c9f-4ea5-89db-9cb707856635" providerId="ADAL" clId="{978D5968-35B7-4143-8D58-F8F49F6D7A86}" dt="2020-03-22T05:03:03.423" v="76" actId="478"/>
          <ac:grpSpMkLst>
            <pc:docMk/>
            <pc:sldMk cId="3423822504" sldId="699"/>
            <ac:grpSpMk id="64" creationId="{7487B810-0A8A-41C9-BB50-1E6C03654871}"/>
          </ac:grpSpMkLst>
        </pc:grpChg>
        <pc:picChg chg="add del mod">
          <ac:chgData name="Mathugamavithanage Dilruk Dasantha Perera" userId="c2a87547-8c9f-4ea5-89db-9cb707856635" providerId="ADAL" clId="{978D5968-35B7-4143-8D58-F8F49F6D7A86}" dt="2020-03-22T05:03:01.314" v="75" actId="478"/>
          <ac:picMkLst>
            <pc:docMk/>
            <pc:sldMk cId="3423822504" sldId="699"/>
            <ac:picMk id="81" creationId="{64952116-2763-4025-AACE-C2AFF20BFF9A}"/>
          </ac:picMkLst>
        </pc:picChg>
        <pc:picChg chg="mod">
          <ac:chgData name="Mathugamavithanage Dilruk Dasantha Perera" userId="c2a87547-8c9f-4ea5-89db-9cb707856635" providerId="ADAL" clId="{978D5968-35B7-4143-8D58-F8F49F6D7A86}" dt="2020-03-22T05:03:41.377" v="85" actId="164"/>
          <ac:picMkLst>
            <pc:docMk/>
            <pc:sldMk cId="3423822504" sldId="699"/>
            <ac:picMk id="1026" creationId="{C328FC08-6736-4E3C-8B29-BF17F6BD60F0}"/>
          </ac:picMkLst>
        </pc:picChg>
        <pc:picChg chg="mod">
          <ac:chgData name="Mathugamavithanage Dilruk Dasantha Perera" userId="c2a87547-8c9f-4ea5-89db-9cb707856635" providerId="ADAL" clId="{978D5968-35B7-4143-8D58-F8F49F6D7A86}" dt="2020-03-22T05:03:45.582" v="86" actId="164"/>
          <ac:picMkLst>
            <pc:docMk/>
            <pc:sldMk cId="3423822504" sldId="699"/>
            <ac:picMk id="1028" creationId="{31189438-0CDA-4693-A643-1C092E26D8FA}"/>
          </ac:picMkLst>
        </pc:picChg>
      </pc:sldChg>
      <pc:sldChg chg="add del ord">
        <pc:chgData name="Mathugamavithanage Dilruk Dasantha Perera" userId="c2a87547-8c9f-4ea5-89db-9cb707856635" providerId="ADAL" clId="{978D5968-35B7-4143-8D58-F8F49F6D7A86}" dt="2020-03-22T18:40:55.973" v="1591" actId="47"/>
        <pc:sldMkLst>
          <pc:docMk/>
          <pc:sldMk cId="1123250194" sldId="700"/>
        </pc:sldMkLst>
      </pc:sldChg>
      <pc:sldChg chg="add del ord">
        <pc:chgData name="Mathugamavithanage Dilruk Dasantha Perera" userId="c2a87547-8c9f-4ea5-89db-9cb707856635" providerId="ADAL" clId="{978D5968-35B7-4143-8D58-F8F49F6D7A86}" dt="2020-03-22T19:31:31.415" v="2559" actId="2696"/>
        <pc:sldMkLst>
          <pc:docMk/>
          <pc:sldMk cId="1855786679" sldId="701"/>
        </pc:sldMkLst>
      </pc:sldChg>
      <pc:sldChg chg="addSp delSp modSp add modAnim modNotesTx">
        <pc:chgData name="Mathugamavithanage Dilruk Dasantha Perera" userId="c2a87547-8c9f-4ea5-89db-9cb707856635" providerId="ADAL" clId="{978D5968-35B7-4143-8D58-F8F49F6D7A86}" dt="2020-03-23T09:02:44.135" v="2716" actId="1036"/>
        <pc:sldMkLst>
          <pc:docMk/>
          <pc:sldMk cId="2238341907" sldId="702"/>
        </pc:sldMkLst>
        <pc:spChg chg="mod">
          <ac:chgData name="Mathugamavithanage Dilruk Dasantha Perera" userId="c2a87547-8c9f-4ea5-89db-9cb707856635" providerId="ADAL" clId="{978D5968-35B7-4143-8D58-F8F49F6D7A86}" dt="2020-03-22T12:59:55.475" v="850" actId="20577"/>
          <ac:spMkLst>
            <pc:docMk/>
            <pc:sldMk cId="2238341907" sldId="702"/>
            <ac:spMk id="2" creationId="{4AFAA3F0-E5C5-428C-9BA5-7E128882F5E5}"/>
          </ac:spMkLst>
        </pc:spChg>
        <pc:spChg chg="add del mod">
          <ac:chgData name="Mathugamavithanage Dilruk Dasantha Perera" userId="c2a87547-8c9f-4ea5-89db-9cb707856635" providerId="ADAL" clId="{978D5968-35B7-4143-8D58-F8F49F6D7A86}" dt="2020-03-22T09:06:45.227" v="561" actId="478"/>
          <ac:spMkLst>
            <pc:docMk/>
            <pc:sldMk cId="2238341907" sldId="702"/>
            <ac:spMk id="3" creationId="{4BA92FE6-3ECA-477D-AD22-CEB8AF7A21CB}"/>
          </ac:spMkLst>
        </pc:spChg>
        <pc:spChg chg="mod">
          <ac:chgData name="Mathugamavithanage Dilruk Dasantha Perera" userId="c2a87547-8c9f-4ea5-89db-9cb707856635" providerId="ADAL" clId="{978D5968-35B7-4143-8D58-F8F49F6D7A86}" dt="2020-03-22T16:35:58.279" v="1435" actId="1076"/>
          <ac:spMkLst>
            <pc:docMk/>
            <pc:sldMk cId="2238341907" sldId="702"/>
            <ac:spMk id="8" creationId="{B4786854-8384-4368-9ADA-06D3AA4725F1}"/>
          </ac:spMkLst>
        </pc:spChg>
        <pc:spChg chg="add mod">
          <ac:chgData name="Mathugamavithanage Dilruk Dasantha Perera" userId="c2a87547-8c9f-4ea5-89db-9cb707856635" providerId="ADAL" clId="{978D5968-35B7-4143-8D58-F8F49F6D7A86}" dt="2020-03-22T12:57:53.610" v="771" actId="164"/>
          <ac:spMkLst>
            <pc:docMk/>
            <pc:sldMk cId="2238341907" sldId="702"/>
            <ac:spMk id="13" creationId="{CD429ADB-47EF-46FC-935B-E4F631AE24B4}"/>
          </ac:spMkLst>
        </pc:spChg>
        <pc:spChg chg="add mod">
          <ac:chgData name="Mathugamavithanage Dilruk Dasantha Perera" userId="c2a87547-8c9f-4ea5-89db-9cb707856635" providerId="ADAL" clId="{978D5968-35B7-4143-8D58-F8F49F6D7A86}" dt="2020-03-22T12:57:53.610" v="771" actId="164"/>
          <ac:spMkLst>
            <pc:docMk/>
            <pc:sldMk cId="2238341907" sldId="702"/>
            <ac:spMk id="14" creationId="{481E00CD-C172-4010-9144-C19A6D8C6DD1}"/>
          </ac:spMkLst>
        </pc:spChg>
        <pc:spChg chg="add mod">
          <ac:chgData name="Mathugamavithanage Dilruk Dasantha Perera" userId="c2a87547-8c9f-4ea5-89db-9cb707856635" providerId="ADAL" clId="{978D5968-35B7-4143-8D58-F8F49F6D7A86}" dt="2020-03-22T13:02:18.639" v="906" actId="1037"/>
          <ac:spMkLst>
            <pc:docMk/>
            <pc:sldMk cId="2238341907" sldId="702"/>
            <ac:spMk id="15" creationId="{5A9A7516-2167-4C5E-9940-77A50EFEF1DD}"/>
          </ac:spMkLst>
        </pc:spChg>
        <pc:spChg chg="add mod">
          <ac:chgData name="Mathugamavithanage Dilruk Dasantha Perera" userId="c2a87547-8c9f-4ea5-89db-9cb707856635" providerId="ADAL" clId="{978D5968-35B7-4143-8D58-F8F49F6D7A86}" dt="2020-03-22T12:57:53.610" v="771" actId="164"/>
          <ac:spMkLst>
            <pc:docMk/>
            <pc:sldMk cId="2238341907" sldId="702"/>
            <ac:spMk id="18" creationId="{6503A624-2129-4683-9C75-376D6068DBDA}"/>
          </ac:spMkLst>
        </pc:spChg>
        <pc:spChg chg="add mod">
          <ac:chgData name="Mathugamavithanage Dilruk Dasantha Perera" userId="c2a87547-8c9f-4ea5-89db-9cb707856635" providerId="ADAL" clId="{978D5968-35B7-4143-8D58-F8F49F6D7A86}" dt="2020-03-22T12:57:59.326" v="772" actId="164"/>
          <ac:spMkLst>
            <pc:docMk/>
            <pc:sldMk cId="2238341907" sldId="702"/>
            <ac:spMk id="19" creationId="{D2E12E30-627B-43B4-AE1D-1211A4F59DB9}"/>
          </ac:spMkLst>
        </pc:spChg>
        <pc:spChg chg="add del mod">
          <ac:chgData name="Mathugamavithanage Dilruk Dasantha Perera" userId="c2a87547-8c9f-4ea5-89db-9cb707856635" providerId="ADAL" clId="{978D5968-35B7-4143-8D58-F8F49F6D7A86}" dt="2020-03-22T09:07:45.516" v="576" actId="478"/>
          <ac:spMkLst>
            <pc:docMk/>
            <pc:sldMk cId="2238341907" sldId="702"/>
            <ac:spMk id="20" creationId="{9AC58716-4475-40BE-894C-9AE94AF74ACC}"/>
          </ac:spMkLst>
        </pc:spChg>
        <pc:spChg chg="add mod">
          <ac:chgData name="Mathugamavithanage Dilruk Dasantha Perera" userId="c2a87547-8c9f-4ea5-89db-9cb707856635" providerId="ADAL" clId="{978D5968-35B7-4143-8D58-F8F49F6D7A86}" dt="2020-03-22T12:57:59.326" v="772" actId="164"/>
          <ac:spMkLst>
            <pc:docMk/>
            <pc:sldMk cId="2238341907" sldId="702"/>
            <ac:spMk id="21" creationId="{31687116-22B9-4795-AE65-3A7F11C4C2C2}"/>
          </ac:spMkLst>
        </pc:spChg>
        <pc:spChg chg="add mod">
          <ac:chgData name="Mathugamavithanage Dilruk Dasantha Perera" userId="c2a87547-8c9f-4ea5-89db-9cb707856635" providerId="ADAL" clId="{978D5968-35B7-4143-8D58-F8F49F6D7A86}" dt="2020-03-22T12:57:59.326" v="772" actId="164"/>
          <ac:spMkLst>
            <pc:docMk/>
            <pc:sldMk cId="2238341907" sldId="702"/>
            <ac:spMk id="22" creationId="{55E4A03D-CA26-4BE3-BA83-8B1F4E5103AD}"/>
          </ac:spMkLst>
        </pc:spChg>
        <pc:spChg chg="del">
          <ac:chgData name="Mathugamavithanage Dilruk Dasantha Perera" userId="c2a87547-8c9f-4ea5-89db-9cb707856635" providerId="ADAL" clId="{978D5968-35B7-4143-8D58-F8F49F6D7A86}" dt="2020-03-22T12:58:55.145" v="800" actId="478"/>
          <ac:spMkLst>
            <pc:docMk/>
            <pc:sldMk cId="2238341907" sldId="702"/>
            <ac:spMk id="26" creationId="{B78C1209-329D-4E0F-8D30-F19980F857B7}"/>
          </ac:spMkLst>
        </pc:spChg>
        <pc:spChg chg="del">
          <ac:chgData name="Mathugamavithanage Dilruk Dasantha Perera" userId="c2a87547-8c9f-4ea5-89db-9cb707856635" providerId="ADAL" clId="{978D5968-35B7-4143-8D58-F8F49F6D7A86}" dt="2020-03-22T12:58:56.669" v="801" actId="478"/>
          <ac:spMkLst>
            <pc:docMk/>
            <pc:sldMk cId="2238341907" sldId="702"/>
            <ac:spMk id="27" creationId="{1DAD562A-6A95-41FA-A4E8-EAD2B51FCCCC}"/>
          </ac:spMkLst>
        </pc:spChg>
        <pc:spChg chg="mod topLvl">
          <ac:chgData name="Mathugamavithanage Dilruk Dasantha Perera" userId="c2a87547-8c9f-4ea5-89db-9cb707856635" providerId="ADAL" clId="{978D5968-35B7-4143-8D58-F8F49F6D7A86}" dt="2020-03-22T16:31:24.820" v="1209" actId="20577"/>
          <ac:spMkLst>
            <pc:docMk/>
            <pc:sldMk cId="2238341907" sldId="702"/>
            <ac:spMk id="28" creationId="{CD8CAB4D-46B0-4947-8E8A-83BD5E38FAC5}"/>
          </ac:spMkLst>
        </pc:spChg>
        <pc:spChg chg="del topLvl">
          <ac:chgData name="Mathugamavithanage Dilruk Dasantha Perera" userId="c2a87547-8c9f-4ea5-89db-9cb707856635" providerId="ADAL" clId="{978D5968-35B7-4143-8D58-F8F49F6D7A86}" dt="2020-03-22T12:58:57.967" v="802" actId="478"/>
          <ac:spMkLst>
            <pc:docMk/>
            <pc:sldMk cId="2238341907" sldId="702"/>
            <ac:spMk id="29" creationId="{9EB883E7-31B7-4909-A591-9EDBE61441AF}"/>
          </ac:spMkLst>
        </pc:spChg>
        <pc:spChg chg="add mod">
          <ac:chgData name="Mathugamavithanage Dilruk Dasantha Perera" userId="c2a87547-8c9f-4ea5-89db-9cb707856635" providerId="ADAL" clId="{978D5968-35B7-4143-8D58-F8F49F6D7A86}" dt="2020-03-22T16:31:44.042" v="1212" actId="20577"/>
          <ac:spMkLst>
            <pc:docMk/>
            <pc:sldMk cId="2238341907" sldId="702"/>
            <ac:spMk id="30" creationId="{C3469EB7-DFB5-48E4-83F5-1011318BCCFB}"/>
          </ac:spMkLst>
        </pc:spChg>
        <pc:spChg chg="add mod">
          <ac:chgData name="Mathugamavithanage Dilruk Dasantha Perera" userId="c2a87547-8c9f-4ea5-89db-9cb707856635" providerId="ADAL" clId="{978D5968-35B7-4143-8D58-F8F49F6D7A86}" dt="2020-03-22T16:37:23.728" v="1470" actId="1035"/>
          <ac:spMkLst>
            <pc:docMk/>
            <pc:sldMk cId="2238341907" sldId="702"/>
            <ac:spMk id="31" creationId="{79603485-2D74-40FA-92FD-D06842996326}"/>
          </ac:spMkLst>
        </pc:spChg>
        <pc:spChg chg="add mod">
          <ac:chgData name="Mathugamavithanage Dilruk Dasantha Perera" userId="c2a87547-8c9f-4ea5-89db-9cb707856635" providerId="ADAL" clId="{978D5968-35B7-4143-8D58-F8F49F6D7A86}" dt="2020-03-22T16:37:19.459" v="1467" actId="1035"/>
          <ac:spMkLst>
            <pc:docMk/>
            <pc:sldMk cId="2238341907" sldId="702"/>
            <ac:spMk id="32" creationId="{600B849B-BC18-47B9-9874-3C234EC2F4F9}"/>
          </ac:spMkLst>
        </pc:spChg>
        <pc:spChg chg="add mod">
          <ac:chgData name="Mathugamavithanage Dilruk Dasantha Perera" userId="c2a87547-8c9f-4ea5-89db-9cb707856635" providerId="ADAL" clId="{978D5968-35B7-4143-8D58-F8F49F6D7A86}" dt="2020-03-23T09:01:00.357" v="2698" actId="164"/>
          <ac:spMkLst>
            <pc:docMk/>
            <pc:sldMk cId="2238341907" sldId="702"/>
            <ac:spMk id="34" creationId="{451B3DEA-AF42-49C2-893B-FA3B7AE31FF1}"/>
          </ac:spMkLst>
        </pc:spChg>
        <pc:spChg chg="add mod">
          <ac:chgData name="Mathugamavithanage Dilruk Dasantha Perera" userId="c2a87547-8c9f-4ea5-89db-9cb707856635" providerId="ADAL" clId="{978D5968-35B7-4143-8D58-F8F49F6D7A86}" dt="2020-03-23T09:01:00.357" v="2698" actId="164"/>
          <ac:spMkLst>
            <pc:docMk/>
            <pc:sldMk cId="2238341907" sldId="702"/>
            <ac:spMk id="35" creationId="{C5C14B6A-F545-4F8B-8D5F-D5D9E32CCB20}"/>
          </ac:spMkLst>
        </pc:spChg>
        <pc:spChg chg="add mod">
          <ac:chgData name="Mathugamavithanage Dilruk Dasantha Perera" userId="c2a87547-8c9f-4ea5-89db-9cb707856635" providerId="ADAL" clId="{978D5968-35B7-4143-8D58-F8F49F6D7A86}" dt="2020-03-23T09:01:00.357" v="2698" actId="164"/>
          <ac:spMkLst>
            <pc:docMk/>
            <pc:sldMk cId="2238341907" sldId="702"/>
            <ac:spMk id="36" creationId="{793372E4-DA75-438E-8ADA-D0CAEBA472AD}"/>
          </ac:spMkLst>
        </pc:spChg>
        <pc:spChg chg="add mod">
          <ac:chgData name="Mathugamavithanage Dilruk Dasantha Perera" userId="c2a87547-8c9f-4ea5-89db-9cb707856635" providerId="ADAL" clId="{978D5968-35B7-4143-8D58-F8F49F6D7A86}" dt="2020-03-23T09:02:21.068" v="2709" actId="14100"/>
          <ac:spMkLst>
            <pc:docMk/>
            <pc:sldMk cId="2238341907" sldId="702"/>
            <ac:spMk id="37" creationId="{A8C4B4CA-3DEA-4705-800A-D63E479AC9B4}"/>
          </ac:spMkLst>
        </pc:spChg>
        <pc:spChg chg="add mod">
          <ac:chgData name="Mathugamavithanage Dilruk Dasantha Perera" userId="c2a87547-8c9f-4ea5-89db-9cb707856635" providerId="ADAL" clId="{978D5968-35B7-4143-8D58-F8F49F6D7A86}" dt="2020-03-22T18:58:19.760" v="1629" actId="1036"/>
          <ac:spMkLst>
            <pc:docMk/>
            <pc:sldMk cId="2238341907" sldId="702"/>
            <ac:spMk id="40" creationId="{6B6226D1-BA37-4667-A1D8-194DE7C1BC97}"/>
          </ac:spMkLst>
        </pc:spChg>
        <pc:spChg chg="add mod">
          <ac:chgData name="Mathugamavithanage Dilruk Dasantha Perera" userId="c2a87547-8c9f-4ea5-89db-9cb707856635" providerId="ADAL" clId="{978D5968-35B7-4143-8D58-F8F49F6D7A86}" dt="2020-03-22T16:37:00.051" v="1451" actId="164"/>
          <ac:spMkLst>
            <pc:docMk/>
            <pc:sldMk cId="2238341907" sldId="702"/>
            <ac:spMk id="41" creationId="{B2935061-72F6-4762-AE5D-74DB0F2FAAC7}"/>
          </ac:spMkLst>
        </pc:spChg>
        <pc:spChg chg="add mod">
          <ac:chgData name="Mathugamavithanage Dilruk Dasantha Perera" userId="c2a87547-8c9f-4ea5-89db-9cb707856635" providerId="ADAL" clId="{978D5968-35B7-4143-8D58-F8F49F6D7A86}" dt="2020-03-22T16:37:05.473" v="1452" actId="164"/>
          <ac:spMkLst>
            <pc:docMk/>
            <pc:sldMk cId="2238341907" sldId="702"/>
            <ac:spMk id="42" creationId="{7960EAEE-F60E-4D86-8B21-47A48C2F33A6}"/>
          </ac:spMkLst>
        </pc:spChg>
        <pc:spChg chg="add mod">
          <ac:chgData name="Mathugamavithanage Dilruk Dasantha Perera" userId="c2a87547-8c9f-4ea5-89db-9cb707856635" providerId="ADAL" clId="{978D5968-35B7-4143-8D58-F8F49F6D7A86}" dt="2020-03-22T16:37:41.055" v="1474" actId="164"/>
          <ac:spMkLst>
            <pc:docMk/>
            <pc:sldMk cId="2238341907" sldId="702"/>
            <ac:spMk id="43" creationId="{968F14C9-9581-43AF-A153-7D17530F8B67}"/>
          </ac:spMkLst>
        </pc:spChg>
        <pc:spChg chg="add mod">
          <ac:chgData name="Mathugamavithanage Dilruk Dasantha Perera" userId="c2a87547-8c9f-4ea5-89db-9cb707856635" providerId="ADAL" clId="{978D5968-35B7-4143-8D58-F8F49F6D7A86}" dt="2020-03-23T09:02:44.135" v="2716" actId="1036"/>
          <ac:spMkLst>
            <pc:docMk/>
            <pc:sldMk cId="2238341907" sldId="702"/>
            <ac:spMk id="44" creationId="{AE5E74B8-71B7-4988-AC15-8AF4A13DB960}"/>
          </ac:spMkLst>
        </pc:spChg>
        <pc:grpChg chg="add mod">
          <ac:chgData name="Mathugamavithanage Dilruk Dasantha Perera" userId="c2a87547-8c9f-4ea5-89db-9cb707856635" providerId="ADAL" clId="{978D5968-35B7-4143-8D58-F8F49F6D7A86}" dt="2020-03-23T09:01:16.650" v="2703" actId="1076"/>
          <ac:grpSpMkLst>
            <pc:docMk/>
            <pc:sldMk cId="2238341907" sldId="702"/>
            <ac:grpSpMk id="3" creationId="{658E28F8-44BB-49B4-8D6F-915D440A92AE}"/>
          </ac:grpSpMkLst>
        </pc:grpChg>
        <pc:grpChg chg="del mod">
          <ac:chgData name="Mathugamavithanage Dilruk Dasantha Perera" userId="c2a87547-8c9f-4ea5-89db-9cb707856635" providerId="ADAL" clId="{978D5968-35B7-4143-8D58-F8F49F6D7A86}" dt="2020-03-22T13:00:04.076" v="851" actId="478"/>
          <ac:grpSpMkLst>
            <pc:docMk/>
            <pc:sldMk cId="2238341907" sldId="702"/>
            <ac:grpSpMk id="12" creationId="{CCAE80E7-3808-4895-BE27-F23E25AF5AB2}"/>
          </ac:grpSpMkLst>
        </pc:grpChg>
        <pc:grpChg chg="del mod">
          <ac:chgData name="Mathugamavithanage Dilruk Dasantha Perera" userId="c2a87547-8c9f-4ea5-89db-9cb707856635" providerId="ADAL" clId="{978D5968-35B7-4143-8D58-F8F49F6D7A86}" dt="2020-03-22T09:07:59.678" v="579" actId="478"/>
          <ac:grpSpMkLst>
            <pc:docMk/>
            <pc:sldMk cId="2238341907" sldId="702"/>
            <ac:grpSpMk id="17" creationId="{AC293BA5-ACFE-4F95-A626-D792EFF47973}"/>
          </ac:grpSpMkLst>
        </pc:grpChg>
        <pc:grpChg chg="add mod">
          <ac:chgData name="Mathugamavithanage Dilruk Dasantha Perera" userId="c2a87547-8c9f-4ea5-89db-9cb707856635" providerId="ADAL" clId="{978D5968-35B7-4143-8D58-F8F49F6D7A86}" dt="2020-03-22T16:30:36.220" v="1170" actId="164"/>
          <ac:grpSpMkLst>
            <pc:docMk/>
            <pc:sldMk cId="2238341907" sldId="702"/>
            <ac:grpSpMk id="23" creationId="{9DF6EFA9-B14F-4B4A-A7EC-F740A610832B}"/>
          </ac:grpSpMkLst>
        </pc:grpChg>
        <pc:grpChg chg="add mod">
          <ac:chgData name="Mathugamavithanage Dilruk Dasantha Perera" userId="c2a87547-8c9f-4ea5-89db-9cb707856635" providerId="ADAL" clId="{978D5968-35B7-4143-8D58-F8F49F6D7A86}" dt="2020-03-22T16:30:43.294" v="1171" actId="164"/>
          <ac:grpSpMkLst>
            <pc:docMk/>
            <pc:sldMk cId="2238341907" sldId="702"/>
            <ac:grpSpMk id="24" creationId="{E8B44A0C-43E7-4AE8-B0C7-D349C9214463}"/>
          </ac:grpSpMkLst>
        </pc:grpChg>
        <pc:grpChg chg="add del mod">
          <ac:chgData name="Mathugamavithanage Dilruk Dasantha Perera" userId="c2a87547-8c9f-4ea5-89db-9cb707856635" providerId="ADAL" clId="{978D5968-35B7-4143-8D58-F8F49F6D7A86}" dt="2020-03-22T12:58:57.967" v="802" actId="478"/>
          <ac:grpSpMkLst>
            <pc:docMk/>
            <pc:sldMk cId="2238341907" sldId="702"/>
            <ac:grpSpMk id="25" creationId="{CA35CE3C-2C5A-4541-B24B-51E66B4BEBA7}"/>
          </ac:grpSpMkLst>
        </pc:grpChg>
        <pc:grpChg chg="add mod">
          <ac:chgData name="Mathugamavithanage Dilruk Dasantha Perera" userId="c2a87547-8c9f-4ea5-89db-9cb707856635" providerId="ADAL" clId="{978D5968-35B7-4143-8D58-F8F49F6D7A86}" dt="2020-03-22T16:37:41.055" v="1474" actId="164"/>
          <ac:grpSpMkLst>
            <pc:docMk/>
            <pc:sldMk cId="2238341907" sldId="702"/>
            <ac:grpSpMk id="33" creationId="{021E026C-AF44-4082-B3E5-1C997C1F5AFD}"/>
          </ac:grpSpMkLst>
        </pc:grpChg>
        <pc:grpChg chg="add mod">
          <ac:chgData name="Mathugamavithanage Dilruk Dasantha Perera" userId="c2a87547-8c9f-4ea5-89db-9cb707856635" providerId="ADAL" clId="{978D5968-35B7-4143-8D58-F8F49F6D7A86}" dt="2020-03-22T16:37:00.051" v="1451" actId="164"/>
          <ac:grpSpMkLst>
            <pc:docMk/>
            <pc:sldMk cId="2238341907" sldId="702"/>
            <ac:grpSpMk id="38" creationId="{ACEB0912-8D42-4045-AFCF-3507226AFFD4}"/>
          </ac:grpSpMkLst>
        </pc:grpChg>
        <pc:grpChg chg="add mod">
          <ac:chgData name="Mathugamavithanage Dilruk Dasantha Perera" userId="c2a87547-8c9f-4ea5-89db-9cb707856635" providerId="ADAL" clId="{978D5968-35B7-4143-8D58-F8F49F6D7A86}" dt="2020-03-22T16:37:05.473" v="1452" actId="164"/>
          <ac:grpSpMkLst>
            <pc:docMk/>
            <pc:sldMk cId="2238341907" sldId="702"/>
            <ac:grpSpMk id="39" creationId="{9CD76EE4-4A80-4BBA-905C-AC487B34559D}"/>
          </ac:grpSpMkLst>
        </pc:grpChg>
        <pc:grpChg chg="add mod">
          <ac:chgData name="Mathugamavithanage Dilruk Dasantha Perera" userId="c2a87547-8c9f-4ea5-89db-9cb707856635" providerId="ADAL" clId="{978D5968-35B7-4143-8D58-F8F49F6D7A86}" dt="2020-03-22T18:58:19.760" v="1629" actId="1036"/>
          <ac:grpSpMkLst>
            <pc:docMk/>
            <pc:sldMk cId="2238341907" sldId="702"/>
            <ac:grpSpMk id="45" creationId="{0F616402-B576-4EF7-85DA-DA3BCF1CC0CB}"/>
          </ac:grpSpMkLst>
        </pc:grpChg>
        <pc:grpChg chg="add mod">
          <ac:chgData name="Mathugamavithanage Dilruk Dasantha Perera" userId="c2a87547-8c9f-4ea5-89db-9cb707856635" providerId="ADAL" clId="{978D5968-35B7-4143-8D58-F8F49F6D7A86}" dt="2020-03-22T18:58:19.760" v="1629" actId="1036"/>
          <ac:grpSpMkLst>
            <pc:docMk/>
            <pc:sldMk cId="2238341907" sldId="702"/>
            <ac:grpSpMk id="46" creationId="{60D6DD61-C2B6-48FE-87EC-7E2CF0193444}"/>
          </ac:grpSpMkLst>
        </pc:grpChg>
        <pc:grpChg chg="add mod">
          <ac:chgData name="Mathugamavithanage Dilruk Dasantha Perera" userId="c2a87547-8c9f-4ea5-89db-9cb707856635" providerId="ADAL" clId="{978D5968-35B7-4143-8D58-F8F49F6D7A86}" dt="2020-03-22T16:38:36.319" v="1481" actId="1076"/>
          <ac:grpSpMkLst>
            <pc:docMk/>
            <pc:sldMk cId="2238341907" sldId="702"/>
            <ac:grpSpMk id="47" creationId="{95FC76A8-6F68-4B42-B5F5-0F75B156B9E2}"/>
          </ac:grpSpMkLst>
        </pc:grpChg>
        <pc:picChg chg="del mod">
          <ac:chgData name="Mathugamavithanage Dilruk Dasantha Perera" userId="c2a87547-8c9f-4ea5-89db-9cb707856635" providerId="ADAL" clId="{978D5968-35B7-4143-8D58-F8F49F6D7A86}" dt="2020-03-22T13:03:17.713" v="943" actId="478"/>
          <ac:picMkLst>
            <pc:docMk/>
            <pc:sldMk cId="2238341907" sldId="702"/>
            <ac:picMk id="6" creationId="{E9B419B3-2234-43BA-8B50-64139F54F819}"/>
          </ac:picMkLst>
        </pc:picChg>
        <pc:picChg chg="mod">
          <ac:chgData name="Mathugamavithanage Dilruk Dasantha Perera" userId="c2a87547-8c9f-4ea5-89db-9cb707856635" providerId="ADAL" clId="{978D5968-35B7-4143-8D58-F8F49F6D7A86}" dt="2020-03-22T16:38:04.615" v="1476" actId="1076"/>
          <ac:picMkLst>
            <pc:docMk/>
            <pc:sldMk cId="2238341907" sldId="702"/>
            <ac:picMk id="7" creationId="{AA05166D-7917-494C-A17F-40B113A08EA6}"/>
          </ac:picMkLst>
        </pc:picChg>
        <pc:picChg chg="del">
          <ac:chgData name="Mathugamavithanage Dilruk Dasantha Perera" userId="c2a87547-8c9f-4ea5-89db-9cb707856635" providerId="ADAL" clId="{978D5968-35B7-4143-8D58-F8F49F6D7A86}" dt="2020-03-22T11:44:08.067" v="609" actId="478"/>
          <ac:picMkLst>
            <pc:docMk/>
            <pc:sldMk cId="2238341907" sldId="702"/>
            <ac:picMk id="9" creationId="{F6A6E3CD-2FE9-4521-B829-8D7521BBEB3E}"/>
          </ac:picMkLst>
        </pc:picChg>
      </pc:sldChg>
      <pc:sldChg chg="addSp delSp modSp add del ord">
        <pc:chgData name="Mathugamavithanage Dilruk Dasantha Perera" userId="c2a87547-8c9f-4ea5-89db-9cb707856635" providerId="ADAL" clId="{978D5968-35B7-4143-8D58-F8F49F6D7A86}" dt="2020-03-22T19:19:56.136" v="2047" actId="2696"/>
        <pc:sldMkLst>
          <pc:docMk/>
          <pc:sldMk cId="3324075867" sldId="703"/>
        </pc:sldMkLst>
        <pc:spChg chg="mod">
          <ac:chgData name="Mathugamavithanage Dilruk Dasantha Perera" userId="c2a87547-8c9f-4ea5-89db-9cb707856635" providerId="ADAL" clId="{978D5968-35B7-4143-8D58-F8F49F6D7A86}" dt="2020-03-22T17:01:18.256" v="1517" actId="20577"/>
          <ac:spMkLst>
            <pc:docMk/>
            <pc:sldMk cId="3324075867" sldId="703"/>
            <ac:spMk id="2" creationId="{4AFAA3F0-E5C5-428C-9BA5-7E128882F5E5}"/>
          </ac:spMkLst>
        </pc:spChg>
        <pc:spChg chg="add mod">
          <ac:chgData name="Mathugamavithanage Dilruk Dasantha Perera" userId="c2a87547-8c9f-4ea5-89db-9cb707856635" providerId="ADAL" clId="{978D5968-35B7-4143-8D58-F8F49F6D7A86}" dt="2020-03-22T19:09:13.614" v="1785" actId="164"/>
          <ac:spMkLst>
            <pc:docMk/>
            <pc:sldMk cId="3324075867" sldId="703"/>
            <ac:spMk id="3" creationId="{35451CCB-4823-4CD4-B98F-E494C9B85A1A}"/>
          </ac:spMkLst>
        </pc:spChg>
        <pc:spChg chg="add mod">
          <ac:chgData name="Mathugamavithanage Dilruk Dasantha Perera" userId="c2a87547-8c9f-4ea5-89db-9cb707856635" providerId="ADAL" clId="{978D5968-35B7-4143-8D58-F8F49F6D7A86}" dt="2020-03-22T19:09:17.558" v="1790" actId="1036"/>
          <ac:spMkLst>
            <pc:docMk/>
            <pc:sldMk cId="3324075867" sldId="703"/>
            <ac:spMk id="14" creationId="{B95BDFC8-3EA3-4B14-B2BD-1AE98E7843EA}"/>
          </ac:spMkLst>
        </pc:spChg>
        <pc:spChg chg="add del mod">
          <ac:chgData name="Mathugamavithanage Dilruk Dasantha Perera" userId="c2a87547-8c9f-4ea5-89db-9cb707856635" providerId="ADAL" clId="{978D5968-35B7-4143-8D58-F8F49F6D7A86}" dt="2020-03-22T19:08:01.042" v="1744" actId="478"/>
          <ac:spMkLst>
            <pc:docMk/>
            <pc:sldMk cId="3324075867" sldId="703"/>
            <ac:spMk id="15" creationId="{48E8EFFC-06F7-48F2-98F7-B71DFA714CDB}"/>
          </ac:spMkLst>
        </pc:spChg>
        <pc:spChg chg="add mod">
          <ac:chgData name="Mathugamavithanage Dilruk Dasantha Perera" userId="c2a87547-8c9f-4ea5-89db-9cb707856635" providerId="ADAL" clId="{978D5968-35B7-4143-8D58-F8F49F6D7A86}" dt="2020-03-22T19:09:13.614" v="1785" actId="164"/>
          <ac:spMkLst>
            <pc:docMk/>
            <pc:sldMk cId="3324075867" sldId="703"/>
            <ac:spMk id="18" creationId="{B61CC2D5-59AA-4548-B870-5F9049368D36}"/>
          </ac:spMkLst>
        </pc:spChg>
        <pc:grpChg chg="del">
          <ac:chgData name="Mathugamavithanage Dilruk Dasantha Perera" userId="c2a87547-8c9f-4ea5-89db-9cb707856635" providerId="ADAL" clId="{978D5968-35B7-4143-8D58-F8F49F6D7A86}" dt="2020-03-22T17:00:59.506" v="1490" actId="478"/>
          <ac:grpSpMkLst>
            <pc:docMk/>
            <pc:sldMk cId="3324075867" sldId="703"/>
            <ac:grpSpMk id="12" creationId="{CCAE80E7-3808-4895-BE27-F23E25AF5AB2}"/>
          </ac:grpSpMkLst>
        </pc:grpChg>
        <pc:grpChg chg="add mod">
          <ac:chgData name="Mathugamavithanage Dilruk Dasantha Perera" userId="c2a87547-8c9f-4ea5-89db-9cb707856635" providerId="ADAL" clId="{978D5968-35B7-4143-8D58-F8F49F6D7A86}" dt="2020-03-22T19:17:46.229" v="1926" actId="1076"/>
          <ac:grpSpMkLst>
            <pc:docMk/>
            <pc:sldMk cId="3324075867" sldId="703"/>
            <ac:grpSpMk id="13" creationId="{30877E63-FEB6-4824-A21E-BBF72B8BDB41}"/>
          </ac:grpSpMkLst>
        </pc:grpChg>
        <pc:grpChg chg="del mod">
          <ac:chgData name="Mathugamavithanage Dilruk Dasantha Perera" userId="c2a87547-8c9f-4ea5-89db-9cb707856635" providerId="ADAL" clId="{978D5968-35B7-4143-8D58-F8F49F6D7A86}" dt="2020-03-22T18:37:20.458" v="1582" actId="478"/>
          <ac:grpSpMkLst>
            <pc:docMk/>
            <pc:sldMk cId="3324075867" sldId="703"/>
            <ac:grpSpMk id="17" creationId="{AC293BA5-ACFE-4F95-A626-D792EFF47973}"/>
          </ac:grpSpMkLst>
        </pc:grpChg>
        <pc:picChg chg="del mod">
          <ac:chgData name="Mathugamavithanage Dilruk Dasantha Perera" userId="c2a87547-8c9f-4ea5-89db-9cb707856635" providerId="ADAL" clId="{978D5968-35B7-4143-8D58-F8F49F6D7A86}" dt="2020-03-22T19:08:05.221" v="1745" actId="478"/>
          <ac:picMkLst>
            <pc:docMk/>
            <pc:sldMk cId="3324075867" sldId="703"/>
            <ac:picMk id="6" creationId="{E9B419B3-2234-43BA-8B50-64139F54F819}"/>
          </ac:picMkLst>
        </pc:picChg>
        <pc:picChg chg="del">
          <ac:chgData name="Mathugamavithanage Dilruk Dasantha Perera" userId="c2a87547-8c9f-4ea5-89db-9cb707856635" providerId="ADAL" clId="{978D5968-35B7-4143-8D58-F8F49F6D7A86}" dt="2020-03-22T17:00:59.506" v="1490" actId="478"/>
          <ac:picMkLst>
            <pc:docMk/>
            <pc:sldMk cId="3324075867" sldId="703"/>
            <ac:picMk id="7" creationId="{AA05166D-7917-494C-A17F-40B113A08EA6}"/>
          </ac:picMkLst>
        </pc:picChg>
        <pc:picChg chg="mod">
          <ac:chgData name="Mathugamavithanage Dilruk Dasantha Perera" userId="c2a87547-8c9f-4ea5-89db-9cb707856635" providerId="ADAL" clId="{978D5968-35B7-4143-8D58-F8F49F6D7A86}" dt="2020-03-22T18:39:59.084" v="1590" actId="1076"/>
          <ac:picMkLst>
            <pc:docMk/>
            <pc:sldMk cId="3324075867" sldId="703"/>
            <ac:picMk id="9" creationId="{F6A6E3CD-2FE9-4521-B829-8D7521BBEB3E}"/>
          </ac:picMkLst>
        </pc:picChg>
      </pc:sldChg>
      <pc:sldChg chg="add">
        <pc:chgData name="Mathugamavithanage Dilruk Dasantha Perera" userId="c2a87547-8c9f-4ea5-89db-9cb707856635" providerId="ADAL" clId="{978D5968-35B7-4143-8D58-F8F49F6D7A86}" dt="2020-03-22T18:43:09.368" v="1605"/>
        <pc:sldMkLst>
          <pc:docMk/>
          <pc:sldMk cId="411266295" sldId="704"/>
        </pc:sldMkLst>
      </pc:sldChg>
      <pc:sldChg chg="modSp add del">
        <pc:chgData name="Mathugamavithanage Dilruk Dasantha Perera" userId="c2a87547-8c9f-4ea5-89db-9cb707856635" providerId="ADAL" clId="{978D5968-35B7-4143-8D58-F8F49F6D7A86}" dt="2020-03-22T19:10:48.554" v="1801" actId="47"/>
        <pc:sldMkLst>
          <pc:docMk/>
          <pc:sldMk cId="3053184370" sldId="705"/>
        </pc:sldMkLst>
        <pc:spChg chg="mod">
          <ac:chgData name="Mathugamavithanage Dilruk Dasantha Perera" userId="c2a87547-8c9f-4ea5-89db-9cb707856635" providerId="ADAL" clId="{978D5968-35B7-4143-8D58-F8F49F6D7A86}" dt="2020-03-22T19:10:22.366" v="1799" actId="20577"/>
          <ac:spMkLst>
            <pc:docMk/>
            <pc:sldMk cId="3053184370" sldId="705"/>
            <ac:spMk id="2" creationId="{42D3F47B-2381-40C0-A649-4D0DB47BF3B6}"/>
          </ac:spMkLst>
        </pc:spChg>
      </pc:sldChg>
      <pc:sldChg chg="delSp modSp add">
        <pc:chgData name="Mathugamavithanage Dilruk Dasantha Perera" userId="c2a87547-8c9f-4ea5-89db-9cb707856635" providerId="ADAL" clId="{978D5968-35B7-4143-8D58-F8F49F6D7A86}" dt="2020-03-22T19:11:57.687" v="1813" actId="13219"/>
        <pc:sldMkLst>
          <pc:docMk/>
          <pc:sldMk cId="3863520051" sldId="706"/>
        </pc:sldMkLst>
        <pc:graphicFrameChg chg="modGraphic">
          <ac:chgData name="Mathugamavithanage Dilruk Dasantha Perera" userId="c2a87547-8c9f-4ea5-89db-9cb707856635" providerId="ADAL" clId="{978D5968-35B7-4143-8D58-F8F49F6D7A86}" dt="2020-03-22T19:11:57.687" v="1813" actId="13219"/>
          <ac:graphicFrameMkLst>
            <pc:docMk/>
            <pc:sldMk cId="3863520051" sldId="706"/>
            <ac:graphicFrameMk id="12" creationId="{632B7A9B-422C-455C-9B22-9ADB289976D9}"/>
          </ac:graphicFrameMkLst>
        </pc:graphicFrameChg>
        <pc:picChg chg="mod">
          <ac:chgData name="Mathugamavithanage Dilruk Dasantha Perera" userId="c2a87547-8c9f-4ea5-89db-9cb707856635" providerId="ADAL" clId="{978D5968-35B7-4143-8D58-F8F49F6D7A86}" dt="2020-03-22T19:11:04.604" v="1803" actId="1076"/>
          <ac:picMkLst>
            <pc:docMk/>
            <pc:sldMk cId="3863520051" sldId="706"/>
            <ac:picMk id="13" creationId="{6EB2F6F9-8396-4A05-A62D-934FE7F9ACE4}"/>
          </ac:picMkLst>
        </pc:picChg>
        <pc:picChg chg="del">
          <ac:chgData name="Mathugamavithanage Dilruk Dasantha Perera" userId="c2a87547-8c9f-4ea5-89db-9cb707856635" providerId="ADAL" clId="{978D5968-35B7-4143-8D58-F8F49F6D7A86}" dt="2020-03-22T19:10:58.316" v="1802" actId="478"/>
          <ac:picMkLst>
            <pc:docMk/>
            <pc:sldMk cId="3863520051" sldId="706"/>
            <ac:picMk id="15" creationId="{E9D6F842-E0B4-4B20-9E9E-ADF6692AD213}"/>
          </ac:picMkLst>
        </pc:picChg>
      </pc:sldChg>
      <pc:sldChg chg="modSp add">
        <pc:chgData name="Mathugamavithanage Dilruk Dasantha Perera" userId="c2a87547-8c9f-4ea5-89db-9cb707856635" providerId="ADAL" clId="{978D5968-35B7-4143-8D58-F8F49F6D7A86}" dt="2020-03-22T19:31:16.408" v="2558" actId="20577"/>
        <pc:sldMkLst>
          <pc:docMk/>
          <pc:sldMk cId="4250396760" sldId="707"/>
        </pc:sldMkLst>
        <pc:spChg chg="mod">
          <ac:chgData name="Mathugamavithanage Dilruk Dasantha Perera" userId="c2a87547-8c9f-4ea5-89db-9cb707856635" providerId="ADAL" clId="{978D5968-35B7-4143-8D58-F8F49F6D7A86}" dt="2020-03-22T19:13:33.983" v="1855" actId="20577"/>
          <ac:spMkLst>
            <pc:docMk/>
            <pc:sldMk cId="4250396760" sldId="707"/>
            <ac:spMk id="2" creationId="{339B5DD0-AC65-4A8F-ADAC-1A2EA9E37AA8}"/>
          </ac:spMkLst>
        </pc:spChg>
        <pc:spChg chg="mod">
          <ac:chgData name="Mathugamavithanage Dilruk Dasantha Perera" userId="c2a87547-8c9f-4ea5-89db-9cb707856635" providerId="ADAL" clId="{978D5968-35B7-4143-8D58-F8F49F6D7A86}" dt="2020-03-22T19:31:16.408" v="2558" actId="20577"/>
          <ac:spMkLst>
            <pc:docMk/>
            <pc:sldMk cId="4250396760" sldId="707"/>
            <ac:spMk id="3" creationId="{6DCE54FC-AE3A-4CD6-9F15-71350CAE14FB}"/>
          </ac:spMkLst>
        </pc:spChg>
      </pc:sldChg>
    </pc:docChg>
  </pc:docChgLst>
  <pc:docChgLst>
    <pc:chgData name="Mathugamavithanage Dilruk Dasantha Perera" userId="c2a87547-8c9f-4ea5-89db-9cb707856635" providerId="ADAL" clId="{A425F16B-27A7-4800-9EF0-91CF21E2A24F}"/>
    <pc:docChg chg="undo custSel mod addSld delSld modSld sldOrd">
      <pc:chgData name="Mathugamavithanage Dilruk Dasantha Perera" userId="c2a87547-8c9f-4ea5-89db-9cb707856635" providerId="ADAL" clId="{A425F16B-27A7-4800-9EF0-91CF21E2A24F}" dt="2020-01-16T12:12:42.893" v="16226" actId="207"/>
      <pc:docMkLst>
        <pc:docMk/>
      </pc:docMkLst>
      <pc:sldChg chg="modSp modNotesTx">
        <pc:chgData name="Mathugamavithanage Dilruk Dasantha Perera" userId="c2a87547-8c9f-4ea5-89db-9cb707856635" providerId="ADAL" clId="{A425F16B-27A7-4800-9EF0-91CF21E2A24F}" dt="2020-01-08T08:34:49.648" v="8171" actId="20577"/>
        <pc:sldMkLst>
          <pc:docMk/>
          <pc:sldMk cId="1601413596" sldId="256"/>
        </pc:sldMkLst>
        <pc:spChg chg="mod">
          <ac:chgData name="Mathugamavithanage Dilruk Dasantha Perera" userId="c2a87547-8c9f-4ea5-89db-9cb707856635" providerId="ADAL" clId="{A425F16B-27A7-4800-9EF0-91CF21E2A24F}" dt="2020-01-08T08:34:49.648" v="8171" actId="20577"/>
          <ac:spMkLst>
            <pc:docMk/>
            <pc:sldMk cId="1601413596" sldId="256"/>
            <ac:spMk id="2" creationId="{950FFA09-125D-4057-A2C1-50037CC14357}"/>
          </ac:spMkLst>
        </pc:spChg>
        <pc:spChg chg="mod">
          <ac:chgData name="Mathugamavithanage Dilruk Dasantha Perera" userId="c2a87547-8c9f-4ea5-89db-9cb707856635" providerId="ADAL" clId="{A425F16B-27A7-4800-9EF0-91CF21E2A24F}" dt="2020-01-07T07:15:29.537" v="8132" actId="1035"/>
          <ac:spMkLst>
            <pc:docMk/>
            <pc:sldMk cId="1601413596" sldId="256"/>
            <ac:spMk id="3" creationId="{586999FD-B3EA-4AC8-B7E3-1132437AC495}"/>
          </ac:spMkLst>
        </pc:spChg>
      </pc:sldChg>
      <pc:sldChg chg="addSp delSp modSp delAnim modAnim">
        <pc:chgData name="Mathugamavithanage Dilruk Dasantha Perera" userId="c2a87547-8c9f-4ea5-89db-9cb707856635" providerId="ADAL" clId="{A425F16B-27A7-4800-9EF0-91CF21E2A24F}" dt="2020-01-14T10:51:55.924" v="14552" actId="20577"/>
        <pc:sldMkLst>
          <pc:docMk/>
          <pc:sldMk cId="2378584657" sldId="267"/>
        </pc:sldMkLst>
        <pc:spChg chg="mod">
          <ac:chgData name="Mathugamavithanage Dilruk Dasantha Perera" userId="c2a87547-8c9f-4ea5-89db-9cb707856635" providerId="ADAL" clId="{A425F16B-27A7-4800-9EF0-91CF21E2A24F}" dt="2020-01-14T10:37:49.614" v="14534" actId="1582"/>
          <ac:spMkLst>
            <pc:docMk/>
            <pc:sldMk cId="2378584657" sldId="267"/>
            <ac:spMk id="47" creationId="{EAE50441-EAF9-4111-891E-7C39A3CB2EA0}"/>
          </ac:spMkLst>
        </pc:spChg>
        <pc:spChg chg="mod">
          <ac:chgData name="Mathugamavithanage Dilruk Dasantha Perera" userId="c2a87547-8c9f-4ea5-89db-9cb707856635" providerId="ADAL" clId="{A425F16B-27A7-4800-9EF0-91CF21E2A24F}" dt="2020-01-14T10:37:49.614" v="14534" actId="1582"/>
          <ac:spMkLst>
            <pc:docMk/>
            <pc:sldMk cId="2378584657" sldId="267"/>
            <ac:spMk id="50" creationId="{6D46CF88-36C7-4F6A-9BAA-A28B5B30EF95}"/>
          </ac:spMkLst>
        </pc:spChg>
        <pc:spChg chg="mod">
          <ac:chgData name="Mathugamavithanage Dilruk Dasantha Perera" userId="c2a87547-8c9f-4ea5-89db-9cb707856635" providerId="ADAL" clId="{A425F16B-27A7-4800-9EF0-91CF21E2A24F}" dt="2020-01-14T10:38:06.607" v="14537" actId="14100"/>
          <ac:spMkLst>
            <pc:docMk/>
            <pc:sldMk cId="2378584657" sldId="267"/>
            <ac:spMk id="52" creationId="{4CC270B9-D378-41DB-A3EC-A64E31F7D9FE}"/>
          </ac:spMkLst>
        </pc:spChg>
        <pc:spChg chg="mod">
          <ac:chgData name="Mathugamavithanage Dilruk Dasantha Perera" userId="c2a87547-8c9f-4ea5-89db-9cb707856635" providerId="ADAL" clId="{A425F16B-27A7-4800-9EF0-91CF21E2A24F}" dt="2020-01-14T10:44:18.291" v="14541" actId="1036"/>
          <ac:spMkLst>
            <pc:docMk/>
            <pc:sldMk cId="2378584657" sldId="267"/>
            <ac:spMk id="53" creationId="{65A3FE28-47F7-4626-A030-19FBEC2B8D64}"/>
          </ac:spMkLst>
        </pc:spChg>
        <pc:spChg chg="mod">
          <ac:chgData name="Mathugamavithanage Dilruk Dasantha Perera" userId="c2a87547-8c9f-4ea5-89db-9cb707856635" providerId="ADAL" clId="{A425F16B-27A7-4800-9EF0-91CF21E2A24F}" dt="2020-01-14T10:37:49.614" v="14534" actId="1582"/>
          <ac:spMkLst>
            <pc:docMk/>
            <pc:sldMk cId="2378584657" sldId="267"/>
            <ac:spMk id="54" creationId="{AEBEFDCD-04DE-4939-96E3-EEBE870D80A3}"/>
          </ac:spMkLst>
        </pc:spChg>
        <pc:spChg chg="mod">
          <ac:chgData name="Mathugamavithanage Dilruk Dasantha Perera" userId="c2a87547-8c9f-4ea5-89db-9cb707856635" providerId="ADAL" clId="{A425F16B-27A7-4800-9EF0-91CF21E2A24F}" dt="2020-01-14T10:37:49.614" v="14534" actId="1582"/>
          <ac:spMkLst>
            <pc:docMk/>
            <pc:sldMk cId="2378584657" sldId="267"/>
            <ac:spMk id="56" creationId="{3802D6D0-841D-4583-8FD9-B21F6980B351}"/>
          </ac:spMkLst>
        </pc:spChg>
        <pc:spChg chg="del">
          <ac:chgData name="Mathugamavithanage Dilruk Dasantha Perera" userId="c2a87547-8c9f-4ea5-89db-9cb707856635" providerId="ADAL" clId="{A425F16B-27A7-4800-9EF0-91CF21E2A24F}" dt="2020-01-14T10:07:23.291" v="14505" actId="478"/>
          <ac:spMkLst>
            <pc:docMk/>
            <pc:sldMk cId="2378584657" sldId="267"/>
            <ac:spMk id="73" creationId="{E2D4C43C-EB81-4AA3-BBBB-7D94DF00EBDF}"/>
          </ac:spMkLst>
        </pc:spChg>
        <pc:spChg chg="del">
          <ac:chgData name="Mathugamavithanage Dilruk Dasantha Perera" userId="c2a87547-8c9f-4ea5-89db-9cb707856635" providerId="ADAL" clId="{A425F16B-27A7-4800-9EF0-91CF21E2A24F}" dt="2020-01-14T10:07:31.915" v="14510" actId="478"/>
          <ac:spMkLst>
            <pc:docMk/>
            <pc:sldMk cId="2378584657" sldId="267"/>
            <ac:spMk id="74" creationId="{4C5D4337-6FCA-486F-BA12-E1D874364C2C}"/>
          </ac:spMkLst>
        </pc:spChg>
        <pc:spChg chg="del">
          <ac:chgData name="Mathugamavithanage Dilruk Dasantha Perera" userId="c2a87547-8c9f-4ea5-89db-9cb707856635" providerId="ADAL" clId="{A425F16B-27A7-4800-9EF0-91CF21E2A24F}" dt="2020-01-14T10:07:33.378" v="14511" actId="478"/>
          <ac:spMkLst>
            <pc:docMk/>
            <pc:sldMk cId="2378584657" sldId="267"/>
            <ac:spMk id="75" creationId="{7B2FBE67-9745-4363-A8E3-131C4CB6625D}"/>
          </ac:spMkLst>
        </pc:spChg>
        <pc:spChg chg="del">
          <ac:chgData name="Mathugamavithanage Dilruk Dasantha Perera" userId="c2a87547-8c9f-4ea5-89db-9cb707856635" providerId="ADAL" clId="{A425F16B-27A7-4800-9EF0-91CF21E2A24F}" dt="2020-01-14T10:07:39.554" v="14515" actId="478"/>
          <ac:spMkLst>
            <pc:docMk/>
            <pc:sldMk cId="2378584657" sldId="267"/>
            <ac:spMk id="76" creationId="{A965C5FE-D7ED-41B6-AD10-F4A3E35B3175}"/>
          </ac:spMkLst>
        </pc:spChg>
        <pc:spChg chg="del">
          <ac:chgData name="Mathugamavithanage Dilruk Dasantha Perera" userId="c2a87547-8c9f-4ea5-89db-9cb707856635" providerId="ADAL" clId="{A425F16B-27A7-4800-9EF0-91CF21E2A24F}" dt="2020-01-14T10:07:36.555" v="14513" actId="478"/>
          <ac:spMkLst>
            <pc:docMk/>
            <pc:sldMk cId="2378584657" sldId="267"/>
            <ac:spMk id="77" creationId="{95F3873D-5AD0-43EB-9E70-E0FD3E2A4A1D}"/>
          </ac:spMkLst>
        </pc:spChg>
        <pc:spChg chg="del">
          <ac:chgData name="Mathugamavithanage Dilruk Dasantha Perera" userId="c2a87547-8c9f-4ea5-89db-9cb707856635" providerId="ADAL" clId="{A425F16B-27A7-4800-9EF0-91CF21E2A24F}" dt="2020-01-14T10:07:37.963" v="14514" actId="478"/>
          <ac:spMkLst>
            <pc:docMk/>
            <pc:sldMk cId="2378584657" sldId="267"/>
            <ac:spMk id="78" creationId="{7D06A3B5-3402-494F-955B-B142F2904EAF}"/>
          </ac:spMkLst>
        </pc:spChg>
        <pc:spChg chg="del">
          <ac:chgData name="Mathugamavithanage Dilruk Dasantha Perera" userId="c2a87547-8c9f-4ea5-89db-9cb707856635" providerId="ADAL" clId="{A425F16B-27A7-4800-9EF0-91CF21E2A24F}" dt="2020-01-14T10:06:37.712" v="14493" actId="478"/>
          <ac:spMkLst>
            <pc:docMk/>
            <pc:sldMk cId="2378584657" sldId="267"/>
            <ac:spMk id="130" creationId="{4AB09339-08C9-41EA-AA3C-9B04D7E709FA}"/>
          </ac:spMkLst>
        </pc:spChg>
        <pc:spChg chg="del">
          <ac:chgData name="Mathugamavithanage Dilruk Dasantha Perera" userId="c2a87547-8c9f-4ea5-89db-9cb707856635" providerId="ADAL" clId="{A425F16B-27A7-4800-9EF0-91CF21E2A24F}" dt="2020-01-14T10:06:40.514" v="14494" actId="478"/>
          <ac:spMkLst>
            <pc:docMk/>
            <pc:sldMk cId="2378584657" sldId="267"/>
            <ac:spMk id="131" creationId="{8D8A61A2-28E8-4E2C-B80F-6E4E94C9F7CC}"/>
          </ac:spMkLst>
        </pc:spChg>
        <pc:spChg chg="del">
          <ac:chgData name="Mathugamavithanage Dilruk Dasantha Perera" userId="c2a87547-8c9f-4ea5-89db-9cb707856635" providerId="ADAL" clId="{A425F16B-27A7-4800-9EF0-91CF21E2A24F}" dt="2020-01-14T10:06:48.995" v="14497" actId="478"/>
          <ac:spMkLst>
            <pc:docMk/>
            <pc:sldMk cId="2378584657" sldId="267"/>
            <ac:spMk id="132" creationId="{F0507E02-98B8-4B4F-8A0A-5F20A953A9A8}"/>
          </ac:spMkLst>
        </pc:spChg>
        <pc:spChg chg="del">
          <ac:chgData name="Mathugamavithanage Dilruk Dasantha Perera" userId="c2a87547-8c9f-4ea5-89db-9cb707856635" providerId="ADAL" clId="{A425F16B-27A7-4800-9EF0-91CF21E2A24F}" dt="2020-01-14T10:06:46.883" v="14496" actId="478"/>
          <ac:spMkLst>
            <pc:docMk/>
            <pc:sldMk cId="2378584657" sldId="267"/>
            <ac:spMk id="133" creationId="{45D2C24E-0A27-47C1-A0FC-A7DB36BD012A}"/>
          </ac:spMkLst>
        </pc:spChg>
        <pc:spChg chg="del">
          <ac:chgData name="Mathugamavithanage Dilruk Dasantha Perera" userId="c2a87547-8c9f-4ea5-89db-9cb707856635" providerId="ADAL" clId="{A425F16B-27A7-4800-9EF0-91CF21E2A24F}" dt="2020-01-14T10:06:50.770" v="14498" actId="478"/>
          <ac:spMkLst>
            <pc:docMk/>
            <pc:sldMk cId="2378584657" sldId="267"/>
            <ac:spMk id="134" creationId="{B729A519-D02A-46EA-ADE7-734137E772D1}"/>
          </ac:spMkLst>
        </pc:spChg>
        <pc:spChg chg="del">
          <ac:chgData name="Mathugamavithanage Dilruk Dasantha Perera" userId="c2a87547-8c9f-4ea5-89db-9cb707856635" providerId="ADAL" clId="{A425F16B-27A7-4800-9EF0-91CF21E2A24F}" dt="2020-01-14T10:06:43.154" v="14495" actId="478"/>
          <ac:spMkLst>
            <pc:docMk/>
            <pc:sldMk cId="2378584657" sldId="267"/>
            <ac:spMk id="135" creationId="{5C76F9A9-B2F4-4BC1-B196-7BBDE25F11B3}"/>
          </ac:spMkLst>
        </pc:spChg>
        <pc:spChg chg="mod">
          <ac:chgData name="Mathugamavithanage Dilruk Dasantha Perera" userId="c2a87547-8c9f-4ea5-89db-9cb707856635" providerId="ADAL" clId="{A425F16B-27A7-4800-9EF0-91CF21E2A24F}" dt="2020-01-14T10:51:55.924" v="14552" actId="20577"/>
          <ac:spMkLst>
            <pc:docMk/>
            <pc:sldMk cId="2378584657" sldId="267"/>
            <ac:spMk id="195" creationId="{2A712A08-9BD1-4D09-80CE-EFD7C19E7D0B}"/>
          </ac:spMkLst>
        </pc:spChg>
        <pc:grpChg chg="mod">
          <ac:chgData name="Mathugamavithanage Dilruk Dasantha Perera" userId="c2a87547-8c9f-4ea5-89db-9cb707856635" providerId="ADAL" clId="{A425F16B-27A7-4800-9EF0-91CF21E2A24F}" dt="2020-01-14T10:08:32.048" v="14523" actId="164"/>
          <ac:grpSpMkLst>
            <pc:docMk/>
            <pc:sldMk cId="2378584657" sldId="267"/>
            <ac:grpSpMk id="5" creationId="{228D8631-8550-4ADB-A3BE-B153578AFFC8}"/>
          </ac:grpSpMkLst>
        </pc:grpChg>
        <pc:grpChg chg="add mod">
          <ac:chgData name="Mathugamavithanage Dilruk Dasantha Perera" userId="c2a87547-8c9f-4ea5-89db-9cb707856635" providerId="ADAL" clId="{A425F16B-27A7-4800-9EF0-91CF21E2A24F}" dt="2020-01-14T10:08:32.048" v="14523" actId="164"/>
          <ac:grpSpMkLst>
            <pc:docMk/>
            <pc:sldMk cId="2378584657" sldId="267"/>
            <ac:grpSpMk id="20" creationId="{F545C1C9-DF61-4102-9D21-2AAEEF303F93}"/>
          </ac:grpSpMkLst>
        </pc:grpChg>
        <pc:grpChg chg="del">
          <ac:chgData name="Mathugamavithanage Dilruk Dasantha Perera" userId="c2a87547-8c9f-4ea5-89db-9cb707856635" providerId="ADAL" clId="{A425F16B-27A7-4800-9EF0-91CF21E2A24F}" dt="2020-01-14T10:06:48.995" v="14497" actId="478"/>
          <ac:grpSpMkLst>
            <pc:docMk/>
            <pc:sldMk cId="2378584657" sldId="267"/>
            <ac:grpSpMk id="22" creationId="{B12E0348-FB82-4E29-8168-D506140C9C2B}"/>
          </ac:grpSpMkLst>
        </pc:grpChg>
        <pc:grpChg chg="del">
          <ac:chgData name="Mathugamavithanage Dilruk Dasantha Perera" userId="c2a87547-8c9f-4ea5-89db-9cb707856635" providerId="ADAL" clId="{A425F16B-27A7-4800-9EF0-91CF21E2A24F}" dt="2020-01-14T10:06:55.716" v="14501" actId="478"/>
          <ac:grpSpMkLst>
            <pc:docMk/>
            <pc:sldMk cId="2378584657" sldId="267"/>
            <ac:grpSpMk id="23" creationId="{9C759C45-4DEA-4AFF-9A29-AE77EF9E07AC}"/>
          </ac:grpSpMkLst>
        </pc:grpChg>
        <pc:grpChg chg="add mod">
          <ac:chgData name="Mathugamavithanage Dilruk Dasantha Perera" userId="c2a87547-8c9f-4ea5-89db-9cb707856635" providerId="ADAL" clId="{A425F16B-27A7-4800-9EF0-91CF21E2A24F}" dt="2020-01-14T10:09:17.299" v="14529" actId="164"/>
          <ac:grpSpMkLst>
            <pc:docMk/>
            <pc:sldMk cId="2378584657" sldId="267"/>
            <ac:grpSpMk id="25" creationId="{89995620-78EF-4B2D-8B06-3A1F5E5AFF1E}"/>
          </ac:grpSpMkLst>
        </pc:grpChg>
        <pc:grpChg chg="del">
          <ac:chgData name="Mathugamavithanage Dilruk Dasantha Perera" userId="c2a87547-8c9f-4ea5-89db-9cb707856635" providerId="ADAL" clId="{A425F16B-27A7-4800-9EF0-91CF21E2A24F}" dt="2020-01-14T10:07:37.963" v="14514" actId="478"/>
          <ac:grpSpMkLst>
            <pc:docMk/>
            <pc:sldMk cId="2378584657" sldId="267"/>
            <ac:grpSpMk id="36" creationId="{4B55E165-63EC-4A7A-8EEA-F78FAC65BC73}"/>
          </ac:grpSpMkLst>
        </pc:grpChg>
        <pc:grpChg chg="del">
          <ac:chgData name="Mathugamavithanage Dilruk Dasantha Perera" userId="c2a87547-8c9f-4ea5-89db-9cb707856635" providerId="ADAL" clId="{A425F16B-27A7-4800-9EF0-91CF21E2A24F}" dt="2020-01-14T10:07:29.116" v="14508" actId="478"/>
          <ac:grpSpMkLst>
            <pc:docMk/>
            <pc:sldMk cId="2378584657" sldId="267"/>
            <ac:grpSpMk id="38" creationId="{AD1EF1F9-2647-4887-98B3-EF18BEDA60C3}"/>
          </ac:grpSpMkLst>
        </pc:grpChg>
        <pc:grpChg chg="del">
          <ac:chgData name="Mathugamavithanage Dilruk Dasantha Perera" userId="c2a87547-8c9f-4ea5-89db-9cb707856635" providerId="ADAL" clId="{A425F16B-27A7-4800-9EF0-91CF21E2A24F}" dt="2020-01-14T10:06:50.770" v="14498" actId="478"/>
          <ac:grpSpMkLst>
            <pc:docMk/>
            <pc:sldMk cId="2378584657" sldId="267"/>
            <ac:grpSpMk id="216" creationId="{908E6F63-1380-4CA1-9B21-46D530005DAC}"/>
          </ac:grpSpMkLst>
        </pc:grpChg>
        <pc:grpChg chg="topLvl">
          <ac:chgData name="Mathugamavithanage Dilruk Dasantha Perera" userId="c2a87547-8c9f-4ea5-89db-9cb707856635" providerId="ADAL" clId="{A425F16B-27A7-4800-9EF0-91CF21E2A24F}" dt="2020-01-14T10:06:57.318" v="14502" actId="478"/>
          <ac:grpSpMkLst>
            <pc:docMk/>
            <pc:sldMk cId="2378584657" sldId="267"/>
            <ac:grpSpMk id="241" creationId="{3ED18AD2-1300-425B-8063-658B7F18C1CE}"/>
          </ac:grpSpMkLst>
        </pc:grpChg>
        <pc:grpChg chg="mod">
          <ac:chgData name="Mathugamavithanage Dilruk Dasantha Perera" userId="c2a87547-8c9f-4ea5-89db-9cb707856635" providerId="ADAL" clId="{A425F16B-27A7-4800-9EF0-91CF21E2A24F}" dt="2020-01-14T10:09:17.299" v="14529" actId="164"/>
          <ac:grpSpMkLst>
            <pc:docMk/>
            <pc:sldMk cId="2378584657" sldId="267"/>
            <ac:grpSpMk id="243" creationId="{A9277EEE-F452-4935-845B-58336C45BA9C}"/>
          </ac:grpSpMkLst>
        </pc:grpChg>
        <pc:grpChg chg="mod">
          <ac:chgData name="Mathugamavithanage Dilruk Dasantha Perera" userId="c2a87547-8c9f-4ea5-89db-9cb707856635" providerId="ADAL" clId="{A425F16B-27A7-4800-9EF0-91CF21E2A24F}" dt="2020-01-14T10:09:17.299" v="14529" actId="164"/>
          <ac:grpSpMkLst>
            <pc:docMk/>
            <pc:sldMk cId="2378584657" sldId="267"/>
            <ac:grpSpMk id="244" creationId="{F01476D6-6AE5-4ABB-8D03-DE0776D63CB9}"/>
          </ac:grpSpMkLst>
        </pc:grpChg>
        <pc:grpChg chg="del">
          <ac:chgData name="Mathugamavithanage Dilruk Dasantha Perera" userId="c2a87547-8c9f-4ea5-89db-9cb707856635" providerId="ADAL" clId="{A425F16B-27A7-4800-9EF0-91CF21E2A24F}" dt="2020-01-14T10:06:57.318" v="14502" actId="478"/>
          <ac:grpSpMkLst>
            <pc:docMk/>
            <pc:sldMk cId="2378584657" sldId="267"/>
            <ac:grpSpMk id="249" creationId="{22630AF5-645D-4823-A1F1-B869323CD064}"/>
          </ac:grpSpMkLst>
        </pc:grpChg>
        <pc:cxnChg chg="mod">
          <ac:chgData name="Mathugamavithanage Dilruk Dasantha Perera" userId="c2a87547-8c9f-4ea5-89db-9cb707856635" providerId="ADAL" clId="{A425F16B-27A7-4800-9EF0-91CF21E2A24F}" dt="2020-01-14T10:07:10.667" v="14504" actId="14100"/>
          <ac:cxnSpMkLst>
            <pc:docMk/>
            <pc:sldMk cId="2378584657" sldId="267"/>
            <ac:cxnSpMk id="24" creationId="{FE97A745-1D75-4114-B362-7502CA89A71D}"/>
          </ac:cxnSpMkLst>
        </pc:cxnChg>
        <pc:cxnChg chg="del">
          <ac:chgData name="Mathugamavithanage Dilruk Dasantha Perera" userId="c2a87547-8c9f-4ea5-89db-9cb707856635" providerId="ADAL" clId="{A425F16B-27A7-4800-9EF0-91CF21E2A24F}" dt="2020-01-14T10:07:34.795" v="14512" actId="478"/>
          <ac:cxnSpMkLst>
            <pc:docMk/>
            <pc:sldMk cId="2378584657" sldId="267"/>
            <ac:cxnSpMk id="39" creationId="{CFC7F681-8CD8-4638-A72B-B7D0A27AC870}"/>
          </ac:cxnSpMkLst>
        </pc:cxnChg>
        <pc:cxnChg chg="del">
          <ac:chgData name="Mathugamavithanage Dilruk Dasantha Perera" userId="c2a87547-8c9f-4ea5-89db-9cb707856635" providerId="ADAL" clId="{A425F16B-27A7-4800-9EF0-91CF21E2A24F}" dt="2020-01-14T10:07:29.116" v="14508" actId="478"/>
          <ac:cxnSpMkLst>
            <pc:docMk/>
            <pc:sldMk cId="2378584657" sldId="267"/>
            <ac:cxnSpMk id="69" creationId="{A4114C51-1ADA-45A8-AFF3-49FAF0EBC0FC}"/>
          </ac:cxnSpMkLst>
        </pc:cxnChg>
        <pc:cxnChg chg="del">
          <ac:chgData name="Mathugamavithanage Dilruk Dasantha Perera" userId="c2a87547-8c9f-4ea5-89db-9cb707856635" providerId="ADAL" clId="{A425F16B-27A7-4800-9EF0-91CF21E2A24F}" dt="2020-01-14T10:07:30.491" v="14509" actId="478"/>
          <ac:cxnSpMkLst>
            <pc:docMk/>
            <pc:sldMk cId="2378584657" sldId="267"/>
            <ac:cxnSpMk id="70" creationId="{DB354328-5747-4AAE-86CE-07E326AC1585}"/>
          </ac:cxnSpMkLst>
        </pc:cxnChg>
        <pc:cxnChg chg="del">
          <ac:chgData name="Mathugamavithanage Dilruk Dasantha Perera" userId="c2a87547-8c9f-4ea5-89db-9cb707856635" providerId="ADAL" clId="{A425F16B-27A7-4800-9EF0-91CF21E2A24F}" dt="2020-01-14T10:07:25.331" v="14506" actId="478"/>
          <ac:cxnSpMkLst>
            <pc:docMk/>
            <pc:sldMk cId="2378584657" sldId="267"/>
            <ac:cxnSpMk id="71" creationId="{840C7168-0BBB-40AE-B09D-9F34674473B3}"/>
          </ac:cxnSpMkLst>
        </pc:cxnChg>
        <pc:cxnChg chg="del">
          <ac:chgData name="Mathugamavithanage Dilruk Dasantha Perera" userId="c2a87547-8c9f-4ea5-89db-9cb707856635" providerId="ADAL" clId="{A425F16B-27A7-4800-9EF0-91CF21E2A24F}" dt="2020-01-14T10:07:27.594" v="14507" actId="478"/>
          <ac:cxnSpMkLst>
            <pc:docMk/>
            <pc:sldMk cId="2378584657" sldId="267"/>
            <ac:cxnSpMk id="72" creationId="{38EE0B6D-F10C-401D-8380-C50EC8AE9F54}"/>
          </ac:cxnSpMkLst>
        </pc:cxnChg>
        <pc:cxnChg chg="del">
          <ac:chgData name="Mathugamavithanage Dilruk Dasantha Perera" userId="c2a87547-8c9f-4ea5-89db-9cb707856635" providerId="ADAL" clId="{A425F16B-27A7-4800-9EF0-91CF21E2A24F}" dt="2020-01-14T10:06:52.395" v="14499" actId="478"/>
          <ac:cxnSpMkLst>
            <pc:docMk/>
            <pc:sldMk cId="2378584657" sldId="267"/>
            <ac:cxnSpMk id="126" creationId="{DA5A6F7F-1A2E-44A8-8A73-6367EF0313BA}"/>
          </ac:cxnSpMkLst>
        </pc:cxnChg>
        <pc:cxnChg chg="del">
          <ac:chgData name="Mathugamavithanage Dilruk Dasantha Perera" userId="c2a87547-8c9f-4ea5-89db-9cb707856635" providerId="ADAL" clId="{A425F16B-27A7-4800-9EF0-91CF21E2A24F}" dt="2020-01-14T10:06:54.323" v="14500" actId="478"/>
          <ac:cxnSpMkLst>
            <pc:docMk/>
            <pc:sldMk cId="2378584657" sldId="267"/>
            <ac:cxnSpMk id="127" creationId="{6CBE276A-E730-4D1D-8B5D-433E2C50E4EC}"/>
          </ac:cxnSpMkLst>
        </pc:cxnChg>
        <pc:cxnChg chg="del">
          <ac:chgData name="Mathugamavithanage Dilruk Dasantha Perera" userId="c2a87547-8c9f-4ea5-89db-9cb707856635" providerId="ADAL" clId="{A425F16B-27A7-4800-9EF0-91CF21E2A24F}" dt="2020-01-14T10:06:55.716" v="14501" actId="478"/>
          <ac:cxnSpMkLst>
            <pc:docMk/>
            <pc:sldMk cId="2378584657" sldId="267"/>
            <ac:cxnSpMk id="128" creationId="{34CC2D68-8C65-4119-AF81-F86DD84EF2A8}"/>
          </ac:cxnSpMkLst>
        </pc:cxnChg>
        <pc:cxnChg chg="del topLvl">
          <ac:chgData name="Mathugamavithanage Dilruk Dasantha Perera" userId="c2a87547-8c9f-4ea5-89db-9cb707856635" providerId="ADAL" clId="{A425F16B-27A7-4800-9EF0-91CF21E2A24F}" dt="2020-01-14T10:06:57.318" v="14502" actId="478"/>
          <ac:cxnSpMkLst>
            <pc:docMk/>
            <pc:sldMk cId="2378584657" sldId="267"/>
            <ac:cxnSpMk id="129" creationId="{560D55A4-3696-4FD2-97A7-EB532000A22A}"/>
          </ac:cxnSpMkLst>
        </pc:cxnChg>
        <pc:cxnChg chg="add mod">
          <ac:chgData name="Mathugamavithanage Dilruk Dasantha Perera" userId="c2a87547-8c9f-4ea5-89db-9cb707856635" providerId="ADAL" clId="{A425F16B-27A7-4800-9EF0-91CF21E2A24F}" dt="2020-01-14T10:08:32.048" v="14523" actId="164"/>
          <ac:cxnSpMkLst>
            <pc:docMk/>
            <pc:sldMk cId="2378584657" sldId="267"/>
            <ac:cxnSpMk id="206" creationId="{A594EC02-D0CD-444A-8CA0-290DAE753A70}"/>
          </ac:cxnSpMkLst>
        </pc:cxnChg>
      </pc:sldChg>
      <pc:sldChg chg="delSp modSp delAnim modAnim">
        <pc:chgData name="Mathugamavithanage Dilruk Dasantha Perera" userId="c2a87547-8c9f-4ea5-89db-9cb707856635" providerId="ADAL" clId="{A425F16B-27A7-4800-9EF0-91CF21E2A24F}" dt="2020-01-03T11:47:39.939" v="4330"/>
        <pc:sldMkLst>
          <pc:docMk/>
          <pc:sldMk cId="387567215" sldId="272"/>
        </pc:sldMkLst>
        <pc:spChg chg="mod">
          <ac:chgData name="Mathugamavithanage Dilruk Dasantha Perera" userId="c2a87547-8c9f-4ea5-89db-9cb707856635" providerId="ADAL" clId="{A425F16B-27A7-4800-9EF0-91CF21E2A24F}" dt="2020-01-03T11:47:19.145" v="4329" actId="207"/>
          <ac:spMkLst>
            <pc:docMk/>
            <pc:sldMk cId="387567215" sldId="272"/>
            <ac:spMk id="7" creationId="{D70B71D5-BDC2-4A65-A12A-FE50F8E42A89}"/>
          </ac:spMkLst>
        </pc:spChg>
        <pc:spChg chg="del">
          <ac:chgData name="Mathugamavithanage Dilruk Dasantha Perera" userId="c2a87547-8c9f-4ea5-89db-9cb707856635" providerId="ADAL" clId="{A425F16B-27A7-4800-9EF0-91CF21E2A24F}" dt="2020-01-03T11:46:48.527" v="4328" actId="478"/>
          <ac:spMkLst>
            <pc:docMk/>
            <pc:sldMk cId="387567215" sldId="272"/>
            <ac:spMk id="8" creationId="{2CEB2F3C-7482-4CD2-BB5A-5983784FDCE4}"/>
          </ac:spMkLst>
        </pc:spChg>
      </pc:sldChg>
      <pc:sldChg chg="modSp add">
        <pc:chgData name="Mathugamavithanage Dilruk Dasantha Perera" userId="c2a87547-8c9f-4ea5-89db-9cb707856635" providerId="ADAL" clId="{A425F16B-27A7-4800-9EF0-91CF21E2A24F}" dt="2020-01-16T09:41:54.782" v="15511" actId="20577"/>
        <pc:sldMkLst>
          <pc:docMk/>
          <pc:sldMk cId="2128054663" sldId="514"/>
        </pc:sldMkLst>
        <pc:spChg chg="mod">
          <ac:chgData name="Mathugamavithanage Dilruk Dasantha Perera" userId="c2a87547-8c9f-4ea5-89db-9cb707856635" providerId="ADAL" clId="{A425F16B-27A7-4800-9EF0-91CF21E2A24F}" dt="2020-01-16T09:41:54.782" v="15511" actId="20577"/>
          <ac:spMkLst>
            <pc:docMk/>
            <pc:sldMk cId="2128054663" sldId="514"/>
            <ac:spMk id="3" creationId="{00000000-0000-0000-0000-000000000000}"/>
          </ac:spMkLst>
        </pc:spChg>
      </pc:sldChg>
      <pc:sldChg chg="add">
        <pc:chgData name="Mathugamavithanage Dilruk Dasantha Perera" userId="c2a87547-8c9f-4ea5-89db-9cb707856635" providerId="ADAL" clId="{A425F16B-27A7-4800-9EF0-91CF21E2A24F}" dt="2020-01-03T03:15:22.486" v="0"/>
        <pc:sldMkLst>
          <pc:docMk/>
          <pc:sldMk cId="2143836177" sldId="515"/>
        </pc:sldMkLst>
      </pc:sldChg>
      <pc:sldChg chg="modSp modAnim modNotesTx">
        <pc:chgData name="Mathugamavithanage Dilruk Dasantha Perera" userId="c2a87547-8c9f-4ea5-89db-9cb707856635" providerId="ADAL" clId="{A425F16B-27A7-4800-9EF0-91CF21E2A24F}" dt="2020-01-08T10:48:19.915" v="10270" actId="20577"/>
        <pc:sldMkLst>
          <pc:docMk/>
          <pc:sldMk cId="2798381377" sldId="519"/>
        </pc:sldMkLst>
        <pc:spChg chg="mod">
          <ac:chgData name="Mathugamavithanage Dilruk Dasantha Perera" userId="c2a87547-8c9f-4ea5-89db-9cb707856635" providerId="ADAL" clId="{A425F16B-27A7-4800-9EF0-91CF21E2A24F}" dt="2020-01-08T10:18:09.724" v="8262" actId="20577"/>
          <ac:spMkLst>
            <pc:docMk/>
            <pc:sldMk cId="2798381377" sldId="519"/>
            <ac:spMk id="3" creationId="{00000000-0000-0000-0000-000000000000}"/>
          </ac:spMkLst>
        </pc:spChg>
        <pc:grpChg chg="mod">
          <ac:chgData name="Mathugamavithanage Dilruk Dasantha Perera" userId="c2a87547-8c9f-4ea5-89db-9cb707856635" providerId="ADAL" clId="{A425F16B-27A7-4800-9EF0-91CF21E2A24F}" dt="2020-01-08T10:18:23.980" v="8263" actId="1076"/>
          <ac:grpSpMkLst>
            <pc:docMk/>
            <pc:sldMk cId="2798381377" sldId="519"/>
            <ac:grpSpMk id="12" creationId="{70323AFD-D2A8-47FB-8ED7-7F46A8135C67}"/>
          </ac:grpSpMkLst>
        </pc:grpChg>
        <pc:grpChg chg="mod">
          <ac:chgData name="Mathugamavithanage Dilruk Dasantha Perera" userId="c2a87547-8c9f-4ea5-89db-9cb707856635" providerId="ADAL" clId="{A425F16B-27A7-4800-9EF0-91CF21E2A24F}" dt="2020-01-08T10:18:23.980" v="8263" actId="1076"/>
          <ac:grpSpMkLst>
            <pc:docMk/>
            <pc:sldMk cId="2798381377" sldId="519"/>
            <ac:grpSpMk id="18" creationId="{25084A00-71E2-4177-9CAD-CFDF0AF33008}"/>
          </ac:grpSpMkLst>
        </pc:grpChg>
        <pc:grpChg chg="mod">
          <ac:chgData name="Mathugamavithanage Dilruk Dasantha Perera" userId="c2a87547-8c9f-4ea5-89db-9cb707856635" providerId="ADAL" clId="{A425F16B-27A7-4800-9EF0-91CF21E2A24F}" dt="2020-01-08T10:18:23.980" v="8263" actId="1076"/>
          <ac:grpSpMkLst>
            <pc:docMk/>
            <pc:sldMk cId="2798381377" sldId="519"/>
            <ac:grpSpMk id="28" creationId="{7993EB99-3760-4563-9063-B0F81D10B3E9}"/>
          </ac:grpSpMkLst>
        </pc:grpChg>
        <pc:grpChg chg="mod">
          <ac:chgData name="Mathugamavithanage Dilruk Dasantha Perera" userId="c2a87547-8c9f-4ea5-89db-9cb707856635" providerId="ADAL" clId="{A425F16B-27A7-4800-9EF0-91CF21E2A24F}" dt="2020-01-08T10:18:23.980" v="8263" actId="1076"/>
          <ac:grpSpMkLst>
            <pc:docMk/>
            <pc:sldMk cId="2798381377" sldId="519"/>
            <ac:grpSpMk id="30" creationId="{27594D28-D34C-48F6-9500-84CE79E3803E}"/>
          </ac:grpSpMkLst>
        </pc:grpChg>
        <pc:picChg chg="mod">
          <ac:chgData name="Mathugamavithanage Dilruk Dasantha Perera" userId="c2a87547-8c9f-4ea5-89db-9cb707856635" providerId="ADAL" clId="{A425F16B-27A7-4800-9EF0-91CF21E2A24F}" dt="2020-01-08T10:18:26.067" v="8264" actId="1076"/>
          <ac:picMkLst>
            <pc:docMk/>
            <pc:sldMk cId="2798381377" sldId="519"/>
            <ac:picMk id="1030" creationId="{00000000-0000-0000-0000-000000000000}"/>
          </ac:picMkLst>
        </pc:picChg>
      </pc:sldChg>
      <pc:sldChg chg="modNotesTx">
        <pc:chgData name="Mathugamavithanage Dilruk Dasantha Perera" userId="c2a87547-8c9f-4ea5-89db-9cb707856635" providerId="ADAL" clId="{A425F16B-27A7-4800-9EF0-91CF21E2A24F}" dt="2020-01-08T10:31:13.663" v="9342" actId="20577"/>
        <pc:sldMkLst>
          <pc:docMk/>
          <pc:sldMk cId="1997532768" sldId="576"/>
        </pc:sldMkLst>
      </pc:sldChg>
      <pc:sldChg chg="modNotesTx">
        <pc:chgData name="Mathugamavithanage Dilruk Dasantha Perera" userId="c2a87547-8c9f-4ea5-89db-9cb707856635" providerId="ADAL" clId="{A425F16B-27A7-4800-9EF0-91CF21E2A24F}" dt="2020-01-08T10:28:15.185" v="9188" actId="20577"/>
        <pc:sldMkLst>
          <pc:docMk/>
          <pc:sldMk cId="3601604115" sldId="577"/>
        </pc:sldMkLst>
      </pc:sldChg>
      <pc:sldChg chg="del">
        <pc:chgData name="Mathugamavithanage Dilruk Dasantha Perera" userId="c2a87547-8c9f-4ea5-89db-9cb707856635" providerId="ADAL" clId="{A425F16B-27A7-4800-9EF0-91CF21E2A24F}" dt="2020-01-16T09:42:19.946" v="15513" actId="2696"/>
        <pc:sldMkLst>
          <pc:docMk/>
          <pc:sldMk cId="509250090" sldId="578"/>
        </pc:sldMkLst>
      </pc:sldChg>
      <pc:sldChg chg="modSp modNotesTx">
        <pc:chgData name="Mathugamavithanage Dilruk Dasantha Perera" userId="c2a87547-8c9f-4ea5-89db-9cb707856635" providerId="ADAL" clId="{A425F16B-27A7-4800-9EF0-91CF21E2A24F}" dt="2020-01-08T10:49:50.366" v="10271" actId="313"/>
        <pc:sldMkLst>
          <pc:docMk/>
          <pc:sldMk cId="1111440259" sldId="579"/>
        </pc:sldMkLst>
        <pc:spChg chg="mod">
          <ac:chgData name="Mathugamavithanage Dilruk Dasantha Perera" userId="c2a87547-8c9f-4ea5-89db-9cb707856635" providerId="ADAL" clId="{A425F16B-27A7-4800-9EF0-91CF21E2A24F}" dt="2020-01-08T10:32:29.864" v="9416" actId="20577"/>
          <ac:spMkLst>
            <pc:docMk/>
            <pc:sldMk cId="1111440259" sldId="579"/>
            <ac:spMk id="3" creationId="{00000000-0000-0000-0000-000000000000}"/>
          </ac:spMkLst>
        </pc:spChg>
        <pc:spChg chg="mod">
          <ac:chgData name="Mathugamavithanage Dilruk Dasantha Perera" userId="c2a87547-8c9f-4ea5-89db-9cb707856635" providerId="ADAL" clId="{A425F16B-27A7-4800-9EF0-91CF21E2A24F}" dt="2020-01-08T10:39:14.790" v="9571" actId="20577"/>
          <ac:spMkLst>
            <pc:docMk/>
            <pc:sldMk cId="1111440259" sldId="579"/>
            <ac:spMk id="16" creationId="{21D887FA-C73D-4353-8087-AFA5D9FDEAB0}"/>
          </ac:spMkLst>
        </pc:spChg>
      </pc:sldChg>
      <pc:sldChg chg="modSp modNotesTx">
        <pc:chgData name="Mathugamavithanage Dilruk Dasantha Perera" userId="c2a87547-8c9f-4ea5-89db-9cb707856635" providerId="ADAL" clId="{A425F16B-27A7-4800-9EF0-91CF21E2A24F}" dt="2020-01-08T11:24:18.362" v="13581" actId="20577"/>
        <pc:sldMkLst>
          <pc:docMk/>
          <pc:sldMk cId="432946639" sldId="580"/>
        </pc:sldMkLst>
        <pc:spChg chg="mod">
          <ac:chgData name="Mathugamavithanage Dilruk Dasantha Perera" userId="c2a87547-8c9f-4ea5-89db-9cb707856635" providerId="ADAL" clId="{A425F16B-27A7-4800-9EF0-91CF21E2A24F}" dt="2020-01-08T11:24:18.362" v="13581" actId="20577"/>
          <ac:spMkLst>
            <pc:docMk/>
            <pc:sldMk cId="432946639" sldId="580"/>
            <ac:spMk id="3" creationId="{AC3D40D9-C437-4FE3-AD6D-F794916BCA57}"/>
          </ac:spMkLst>
        </pc:spChg>
      </pc:sldChg>
      <pc:sldChg chg="modSp modAnim modNotesTx">
        <pc:chgData name="Mathugamavithanage Dilruk Dasantha Perera" userId="c2a87547-8c9f-4ea5-89db-9cb707856635" providerId="ADAL" clId="{A425F16B-27A7-4800-9EF0-91CF21E2A24F}" dt="2020-01-08T11:12:47.150" v="13280" actId="6549"/>
        <pc:sldMkLst>
          <pc:docMk/>
          <pc:sldMk cId="2831779402" sldId="584"/>
        </pc:sldMkLst>
        <pc:spChg chg="mod">
          <ac:chgData name="Mathugamavithanage Dilruk Dasantha Perera" userId="c2a87547-8c9f-4ea5-89db-9cb707856635" providerId="ADAL" clId="{A425F16B-27A7-4800-9EF0-91CF21E2A24F}" dt="2020-01-08T11:10:58.453" v="12837" actId="6549"/>
          <ac:spMkLst>
            <pc:docMk/>
            <pc:sldMk cId="2831779402" sldId="584"/>
            <ac:spMk id="3" creationId="{AC3D40D9-C437-4FE3-AD6D-F794916BCA57}"/>
          </ac:spMkLst>
        </pc:spChg>
        <pc:spChg chg="mod">
          <ac:chgData name="Mathugamavithanage Dilruk Dasantha Perera" userId="c2a87547-8c9f-4ea5-89db-9cb707856635" providerId="ADAL" clId="{A425F16B-27A7-4800-9EF0-91CF21E2A24F}" dt="2020-01-08T11:02:15.098" v="11840"/>
          <ac:spMkLst>
            <pc:docMk/>
            <pc:sldMk cId="2831779402" sldId="584"/>
            <ac:spMk id="4" creationId="{D90A6693-C6F0-410E-B8D6-8A7E0243CA19}"/>
          </ac:spMkLst>
        </pc:spChg>
      </pc:sldChg>
      <pc:sldChg chg="del">
        <pc:chgData name="Mathugamavithanage Dilruk Dasantha Perera" userId="c2a87547-8c9f-4ea5-89db-9cb707856635" providerId="ADAL" clId="{A425F16B-27A7-4800-9EF0-91CF21E2A24F}" dt="2020-01-16T09:42:19.930" v="15512" actId="2696"/>
        <pc:sldMkLst>
          <pc:docMk/>
          <pc:sldMk cId="355531891" sldId="585"/>
        </pc:sldMkLst>
      </pc:sldChg>
      <pc:sldChg chg="del ord">
        <pc:chgData name="Mathugamavithanage Dilruk Dasantha Perera" userId="c2a87547-8c9f-4ea5-89db-9cb707856635" providerId="ADAL" clId="{A425F16B-27A7-4800-9EF0-91CF21E2A24F}" dt="2020-01-16T09:43:26.439" v="15523" actId="2696"/>
        <pc:sldMkLst>
          <pc:docMk/>
          <pc:sldMk cId="1186271110" sldId="593"/>
        </pc:sldMkLst>
      </pc:sldChg>
      <pc:sldChg chg="del">
        <pc:chgData name="Mathugamavithanage Dilruk Dasantha Perera" userId="c2a87547-8c9f-4ea5-89db-9cb707856635" providerId="ADAL" clId="{A425F16B-27A7-4800-9EF0-91CF21E2A24F}" dt="2020-01-16T09:42:59.195" v="15518" actId="2696"/>
        <pc:sldMkLst>
          <pc:docMk/>
          <pc:sldMk cId="2923942148" sldId="595"/>
        </pc:sldMkLst>
      </pc:sldChg>
      <pc:sldChg chg="modSp">
        <pc:chgData name="Mathugamavithanage Dilruk Dasantha Perera" userId="c2a87547-8c9f-4ea5-89db-9cb707856635" providerId="ADAL" clId="{A425F16B-27A7-4800-9EF0-91CF21E2A24F}" dt="2020-01-07T06:39:53.001" v="6846" actId="1035"/>
        <pc:sldMkLst>
          <pc:docMk/>
          <pc:sldMk cId="2426568090" sldId="600"/>
        </pc:sldMkLst>
        <pc:picChg chg="mod">
          <ac:chgData name="Mathugamavithanage Dilruk Dasantha Perera" userId="c2a87547-8c9f-4ea5-89db-9cb707856635" providerId="ADAL" clId="{A425F16B-27A7-4800-9EF0-91CF21E2A24F}" dt="2020-01-07T06:39:53.001" v="6846" actId="1035"/>
          <ac:picMkLst>
            <pc:docMk/>
            <pc:sldMk cId="2426568090" sldId="600"/>
            <ac:picMk id="150" creationId="{CCED95DF-2678-463F-AA4B-70A951C1349D}"/>
          </ac:picMkLst>
        </pc:picChg>
        <pc:picChg chg="mod">
          <ac:chgData name="Mathugamavithanage Dilruk Dasantha Perera" userId="c2a87547-8c9f-4ea5-89db-9cb707856635" providerId="ADAL" clId="{A425F16B-27A7-4800-9EF0-91CF21E2A24F}" dt="2020-01-07T06:39:47.184" v="6838" actId="1038"/>
          <ac:picMkLst>
            <pc:docMk/>
            <pc:sldMk cId="2426568090" sldId="600"/>
            <ac:picMk id="152" creationId="{D0A60475-8C55-4D3B-8806-AFB17B3E54CB}"/>
          </ac:picMkLst>
        </pc:picChg>
        <pc:picChg chg="mod">
          <ac:chgData name="Mathugamavithanage Dilruk Dasantha Perera" userId="c2a87547-8c9f-4ea5-89db-9cb707856635" providerId="ADAL" clId="{A425F16B-27A7-4800-9EF0-91CF21E2A24F}" dt="2020-01-07T06:39:40.224" v="6831" actId="1036"/>
          <ac:picMkLst>
            <pc:docMk/>
            <pc:sldMk cId="2426568090" sldId="600"/>
            <ac:picMk id="153" creationId="{C505056F-1667-4504-BA04-2D2F34ACCB62}"/>
          </ac:picMkLst>
        </pc:picChg>
      </pc:sldChg>
      <pc:sldChg chg="ord">
        <pc:chgData name="Mathugamavithanage Dilruk Dasantha Perera" userId="c2a87547-8c9f-4ea5-89db-9cb707856635" providerId="ADAL" clId="{A425F16B-27A7-4800-9EF0-91CF21E2A24F}" dt="2020-01-03T11:11:37.335" v="3969"/>
        <pc:sldMkLst>
          <pc:docMk/>
          <pc:sldMk cId="3314065774" sldId="603"/>
        </pc:sldMkLst>
      </pc:sldChg>
      <pc:sldChg chg="del">
        <pc:chgData name="Mathugamavithanage Dilruk Dasantha Perera" userId="c2a87547-8c9f-4ea5-89db-9cb707856635" providerId="ADAL" clId="{A425F16B-27A7-4800-9EF0-91CF21E2A24F}" dt="2020-01-16T08:37:25.886" v="15331" actId="2696"/>
        <pc:sldMkLst>
          <pc:docMk/>
          <pc:sldMk cId="1760869861" sldId="607"/>
        </pc:sldMkLst>
      </pc:sldChg>
      <pc:sldChg chg="modSp">
        <pc:chgData name="Mathugamavithanage Dilruk Dasantha Perera" userId="c2a87547-8c9f-4ea5-89db-9cb707856635" providerId="ADAL" clId="{A425F16B-27A7-4800-9EF0-91CF21E2A24F}" dt="2020-01-16T10:16:44.359" v="16193" actId="1076"/>
        <pc:sldMkLst>
          <pc:docMk/>
          <pc:sldMk cId="2363089215" sldId="608"/>
        </pc:sldMkLst>
        <pc:spChg chg="mod">
          <ac:chgData name="Mathugamavithanage Dilruk Dasantha Perera" userId="c2a87547-8c9f-4ea5-89db-9cb707856635" providerId="ADAL" clId="{A425F16B-27A7-4800-9EF0-91CF21E2A24F}" dt="2020-01-16T10:16:39.458" v="16192" actId="20577"/>
          <ac:spMkLst>
            <pc:docMk/>
            <pc:sldMk cId="2363089215" sldId="608"/>
            <ac:spMk id="2" creationId="{3AFD17C2-9D5C-4040-9753-69A58A3CACBF}"/>
          </ac:spMkLst>
        </pc:spChg>
        <pc:picChg chg="mod">
          <ac:chgData name="Mathugamavithanage Dilruk Dasantha Perera" userId="c2a87547-8c9f-4ea5-89db-9cb707856635" providerId="ADAL" clId="{A425F16B-27A7-4800-9EF0-91CF21E2A24F}" dt="2020-01-16T10:16:44.359" v="16193" actId="1076"/>
          <ac:picMkLst>
            <pc:docMk/>
            <pc:sldMk cId="2363089215" sldId="608"/>
            <ac:picMk id="9" creationId="{B0846268-5EB3-4267-AB60-4F130AA3E113}"/>
          </ac:picMkLst>
        </pc:picChg>
      </pc:sldChg>
      <pc:sldChg chg="addSp modSp">
        <pc:chgData name="Mathugamavithanage Dilruk Dasantha Perera" userId="c2a87547-8c9f-4ea5-89db-9cb707856635" providerId="ADAL" clId="{A425F16B-27A7-4800-9EF0-91CF21E2A24F}" dt="2020-01-16T04:56:10.505" v="15330" actId="164"/>
        <pc:sldMkLst>
          <pc:docMk/>
          <pc:sldMk cId="3187802716" sldId="612"/>
        </pc:sldMkLst>
        <pc:spChg chg="add mod ord">
          <ac:chgData name="Mathugamavithanage Dilruk Dasantha Perera" userId="c2a87547-8c9f-4ea5-89db-9cb707856635" providerId="ADAL" clId="{A425F16B-27A7-4800-9EF0-91CF21E2A24F}" dt="2020-01-16T04:55:58.271" v="15328" actId="164"/>
          <ac:spMkLst>
            <pc:docMk/>
            <pc:sldMk cId="3187802716" sldId="612"/>
            <ac:spMk id="13" creationId="{A09653D3-87CE-4F6C-9011-6E12D3325F7C}"/>
          </ac:spMkLst>
        </pc:spChg>
        <pc:grpChg chg="mod">
          <ac:chgData name="Mathugamavithanage Dilruk Dasantha Perera" userId="c2a87547-8c9f-4ea5-89db-9cb707856635" providerId="ADAL" clId="{A425F16B-27A7-4800-9EF0-91CF21E2A24F}" dt="2020-01-16T04:56:10.505" v="15330" actId="164"/>
          <ac:grpSpMkLst>
            <pc:docMk/>
            <pc:sldMk cId="3187802716" sldId="612"/>
            <ac:grpSpMk id="5" creationId="{8131F5A8-C767-4718-B703-3F6382BB7DFF}"/>
          </ac:grpSpMkLst>
        </pc:grpChg>
        <pc:grpChg chg="add mod">
          <ac:chgData name="Mathugamavithanage Dilruk Dasantha Perera" userId="c2a87547-8c9f-4ea5-89db-9cb707856635" providerId="ADAL" clId="{A425F16B-27A7-4800-9EF0-91CF21E2A24F}" dt="2020-01-16T04:56:10.505" v="15330" actId="164"/>
          <ac:grpSpMkLst>
            <pc:docMk/>
            <pc:sldMk cId="3187802716" sldId="612"/>
            <ac:grpSpMk id="16" creationId="{6FD9CD87-1B6C-450E-9E23-3CDF54DF56C0}"/>
          </ac:grpSpMkLst>
        </pc:grpChg>
        <pc:grpChg chg="add mod">
          <ac:chgData name="Mathugamavithanage Dilruk Dasantha Perera" userId="c2a87547-8c9f-4ea5-89db-9cb707856635" providerId="ADAL" clId="{A425F16B-27A7-4800-9EF0-91CF21E2A24F}" dt="2020-01-16T04:56:10.505" v="15330" actId="164"/>
          <ac:grpSpMkLst>
            <pc:docMk/>
            <pc:sldMk cId="3187802716" sldId="612"/>
            <ac:grpSpMk id="20" creationId="{08385D27-1CF6-4EBC-B887-D3A4CADB72A5}"/>
          </ac:grpSpMkLst>
        </pc:grpChg>
        <pc:cxnChg chg="add mod">
          <ac:chgData name="Mathugamavithanage Dilruk Dasantha Perera" userId="c2a87547-8c9f-4ea5-89db-9cb707856635" providerId="ADAL" clId="{A425F16B-27A7-4800-9EF0-91CF21E2A24F}" dt="2020-01-16T04:55:58.271" v="15328" actId="164"/>
          <ac:cxnSpMkLst>
            <pc:docMk/>
            <pc:sldMk cId="3187802716" sldId="612"/>
            <ac:cxnSpMk id="9" creationId="{D8A55C47-810F-4B06-8D70-1F861B058BE1}"/>
          </ac:cxnSpMkLst>
        </pc:cxnChg>
      </pc:sldChg>
      <pc:sldChg chg="del ord">
        <pc:chgData name="Mathugamavithanage Dilruk Dasantha Perera" userId="c2a87547-8c9f-4ea5-89db-9cb707856635" providerId="ADAL" clId="{A425F16B-27A7-4800-9EF0-91CF21E2A24F}" dt="2020-01-16T09:43:26.428" v="15522" actId="2696"/>
        <pc:sldMkLst>
          <pc:docMk/>
          <pc:sldMk cId="2940319852" sldId="615"/>
        </pc:sldMkLst>
      </pc:sldChg>
      <pc:sldChg chg="del ord">
        <pc:chgData name="Mathugamavithanage Dilruk Dasantha Perera" userId="c2a87547-8c9f-4ea5-89db-9cb707856635" providerId="ADAL" clId="{A425F16B-27A7-4800-9EF0-91CF21E2A24F}" dt="2020-01-16T09:43:26.473" v="15524" actId="2696"/>
        <pc:sldMkLst>
          <pc:docMk/>
          <pc:sldMk cId="352803023" sldId="618"/>
        </pc:sldMkLst>
      </pc:sldChg>
      <pc:sldChg chg="modAnim">
        <pc:chgData name="Mathugamavithanage Dilruk Dasantha Perera" userId="c2a87547-8c9f-4ea5-89db-9cb707856635" providerId="ADAL" clId="{A425F16B-27A7-4800-9EF0-91CF21E2A24F}" dt="2020-01-14T12:18:49.229" v="14554"/>
        <pc:sldMkLst>
          <pc:docMk/>
          <pc:sldMk cId="3852404634" sldId="622"/>
        </pc:sldMkLst>
      </pc:sldChg>
      <pc:sldChg chg="ord">
        <pc:chgData name="Mathugamavithanage Dilruk Dasantha Perera" userId="c2a87547-8c9f-4ea5-89db-9cb707856635" providerId="ADAL" clId="{A425F16B-27A7-4800-9EF0-91CF21E2A24F}" dt="2020-01-16T09:46:55.127" v="15614"/>
        <pc:sldMkLst>
          <pc:docMk/>
          <pc:sldMk cId="3252795090" sldId="623"/>
        </pc:sldMkLst>
      </pc:sldChg>
      <pc:sldChg chg="modSp">
        <pc:chgData name="Mathugamavithanage Dilruk Dasantha Perera" userId="c2a87547-8c9f-4ea5-89db-9cb707856635" providerId="ADAL" clId="{A425F16B-27A7-4800-9EF0-91CF21E2A24F}" dt="2020-01-03T11:14:00.677" v="3981" actId="404"/>
        <pc:sldMkLst>
          <pc:docMk/>
          <pc:sldMk cId="2435630159" sldId="628"/>
        </pc:sldMkLst>
        <pc:graphicFrameChg chg="mod">
          <ac:chgData name="Mathugamavithanage Dilruk Dasantha Perera" userId="c2a87547-8c9f-4ea5-89db-9cb707856635" providerId="ADAL" clId="{A425F16B-27A7-4800-9EF0-91CF21E2A24F}" dt="2020-01-03T11:14:00.677" v="3981" actId="404"/>
          <ac:graphicFrameMkLst>
            <pc:docMk/>
            <pc:sldMk cId="2435630159" sldId="628"/>
            <ac:graphicFrameMk id="4" creationId="{1E0FBE30-2DCF-4892-9284-B86C4BDD4F09}"/>
          </ac:graphicFrameMkLst>
        </pc:graphicFrameChg>
      </pc:sldChg>
      <pc:sldChg chg="addSp delSp modSp add mod ord setBg setClrOvrMap">
        <pc:chgData name="Mathugamavithanage Dilruk Dasantha Perera" userId="c2a87547-8c9f-4ea5-89db-9cb707856635" providerId="ADAL" clId="{A425F16B-27A7-4800-9EF0-91CF21E2A24F}" dt="2020-01-16T09:41:21.307" v="15498"/>
        <pc:sldMkLst>
          <pc:docMk/>
          <pc:sldMk cId="3074329283" sldId="641"/>
        </pc:sldMkLst>
        <pc:spChg chg="mod">
          <ac:chgData name="Mathugamavithanage Dilruk Dasantha Perera" userId="c2a87547-8c9f-4ea5-89db-9cb707856635" providerId="ADAL" clId="{A425F16B-27A7-4800-9EF0-91CF21E2A24F}" dt="2020-01-03T09:14:44.415" v="3129" actId="26606"/>
          <ac:spMkLst>
            <pc:docMk/>
            <pc:sldMk cId="3074329283" sldId="641"/>
            <ac:spMk id="2" creationId="{088BC70F-C4C1-4782-947F-286368B50D89}"/>
          </ac:spMkLst>
        </pc:spChg>
        <pc:spChg chg="mod">
          <ac:chgData name="Mathugamavithanage Dilruk Dasantha Perera" userId="c2a87547-8c9f-4ea5-89db-9cb707856635" providerId="ADAL" clId="{A425F16B-27A7-4800-9EF0-91CF21E2A24F}" dt="2020-01-03T09:14:44.415" v="3129" actId="26606"/>
          <ac:spMkLst>
            <pc:docMk/>
            <pc:sldMk cId="3074329283" sldId="641"/>
            <ac:spMk id="3" creationId="{6BDD4846-EAE2-4ED7-B5E3-E29965B6363C}"/>
          </ac:spMkLst>
        </pc:spChg>
        <pc:spChg chg="add del">
          <ac:chgData name="Mathugamavithanage Dilruk Dasantha Perera" userId="c2a87547-8c9f-4ea5-89db-9cb707856635" providerId="ADAL" clId="{A425F16B-27A7-4800-9EF0-91CF21E2A24F}" dt="2020-01-03T09:14:44.415" v="3129" actId="26606"/>
          <ac:spMkLst>
            <pc:docMk/>
            <pc:sldMk cId="3074329283" sldId="641"/>
            <ac:spMk id="9" creationId="{42A5316D-ED2F-4F89-B4B4-8D9240B1A348}"/>
          </ac:spMkLst>
        </pc:spChg>
        <pc:spChg chg="add del">
          <ac:chgData name="Mathugamavithanage Dilruk Dasantha Perera" userId="c2a87547-8c9f-4ea5-89db-9cb707856635" providerId="ADAL" clId="{A425F16B-27A7-4800-9EF0-91CF21E2A24F}" dt="2020-01-03T09:14:27.675" v="3107" actId="26606"/>
          <ac:spMkLst>
            <pc:docMk/>
            <pc:sldMk cId="3074329283" sldId="641"/>
            <ac:spMk id="14" creationId="{3BAF1561-20C4-41FD-A35F-BF2B9E727F3E}"/>
          </ac:spMkLst>
        </pc:spChg>
        <pc:spChg chg="add del">
          <ac:chgData name="Mathugamavithanage Dilruk Dasantha Perera" userId="c2a87547-8c9f-4ea5-89db-9cb707856635" providerId="ADAL" clId="{A425F16B-27A7-4800-9EF0-91CF21E2A24F}" dt="2020-01-03T09:14:27.675" v="3107" actId="26606"/>
          <ac:spMkLst>
            <pc:docMk/>
            <pc:sldMk cId="3074329283" sldId="641"/>
            <ac:spMk id="16" creationId="{839DC788-B140-4F3E-A91E-CB3E70ED940A}"/>
          </ac:spMkLst>
        </pc:spChg>
        <pc:spChg chg="add del">
          <ac:chgData name="Mathugamavithanage Dilruk Dasantha Perera" userId="c2a87547-8c9f-4ea5-89db-9cb707856635" providerId="ADAL" clId="{A425F16B-27A7-4800-9EF0-91CF21E2A24F}" dt="2020-01-03T09:14:35.001" v="3110" actId="26606"/>
          <ac:spMkLst>
            <pc:docMk/>
            <pc:sldMk cId="3074329283" sldId="641"/>
            <ac:spMk id="20" creationId="{79712DE8-94E0-4F45-81D9-37AF7A32F4D6}"/>
          </ac:spMkLst>
        </pc:spChg>
        <pc:spChg chg="add del">
          <ac:chgData name="Mathugamavithanage Dilruk Dasantha Perera" userId="c2a87547-8c9f-4ea5-89db-9cb707856635" providerId="ADAL" clId="{A425F16B-27A7-4800-9EF0-91CF21E2A24F}" dt="2020-01-03T09:14:35.001" v="3110" actId="26606"/>
          <ac:spMkLst>
            <pc:docMk/>
            <pc:sldMk cId="3074329283" sldId="641"/>
            <ac:spMk id="21" creationId="{73C994B4-9721-4148-9EEC-6793CECDE8DD}"/>
          </ac:spMkLst>
        </pc:spChg>
        <pc:spChg chg="add del">
          <ac:chgData name="Mathugamavithanage Dilruk Dasantha Perera" userId="c2a87547-8c9f-4ea5-89db-9cb707856635" providerId="ADAL" clId="{A425F16B-27A7-4800-9EF0-91CF21E2A24F}" dt="2020-01-03T09:14:35.001" v="3110" actId="26606"/>
          <ac:spMkLst>
            <pc:docMk/>
            <pc:sldMk cId="3074329283" sldId="641"/>
            <ac:spMk id="23" creationId="{F9D95E49-763A-4886-B038-82F734740554}"/>
          </ac:spMkLst>
        </pc:spChg>
        <pc:spChg chg="add del">
          <ac:chgData name="Mathugamavithanage Dilruk Dasantha Perera" userId="c2a87547-8c9f-4ea5-89db-9cb707856635" providerId="ADAL" clId="{A425F16B-27A7-4800-9EF0-91CF21E2A24F}" dt="2020-01-03T09:14:35.001" v="3110" actId="26606"/>
          <ac:spMkLst>
            <pc:docMk/>
            <pc:sldMk cId="3074329283" sldId="641"/>
            <ac:spMk id="25" creationId="{EAD124E3-3443-480C-968C-FECB05FCC41D}"/>
          </ac:spMkLst>
        </pc:spChg>
        <pc:spChg chg="add del">
          <ac:chgData name="Mathugamavithanage Dilruk Dasantha Perera" userId="c2a87547-8c9f-4ea5-89db-9cb707856635" providerId="ADAL" clId="{A425F16B-27A7-4800-9EF0-91CF21E2A24F}" dt="2020-01-03T09:14:36" v="3113" actId="26606"/>
          <ac:spMkLst>
            <pc:docMk/>
            <pc:sldMk cId="3074329283" sldId="641"/>
            <ac:spMk id="27" creationId="{867D4867-5BA7-4462-B2F6-A23F4A622AA7}"/>
          </ac:spMkLst>
        </pc:spChg>
        <pc:spChg chg="add del">
          <ac:chgData name="Mathugamavithanage Dilruk Dasantha Perera" userId="c2a87547-8c9f-4ea5-89db-9cb707856635" providerId="ADAL" clId="{A425F16B-27A7-4800-9EF0-91CF21E2A24F}" dt="2020-01-03T09:14:37.003" v="3116" actId="26606"/>
          <ac:spMkLst>
            <pc:docMk/>
            <pc:sldMk cId="3074329283" sldId="641"/>
            <ac:spMk id="29" creationId="{B0792D4F-247E-46FE-85FC-881DEFA41D94}"/>
          </ac:spMkLst>
        </pc:spChg>
        <pc:spChg chg="add del">
          <ac:chgData name="Mathugamavithanage Dilruk Dasantha Perera" userId="c2a87547-8c9f-4ea5-89db-9cb707856635" providerId="ADAL" clId="{A425F16B-27A7-4800-9EF0-91CF21E2A24F}" dt="2020-01-03T09:14:38.302" v="3119" actId="26606"/>
          <ac:spMkLst>
            <pc:docMk/>
            <pc:sldMk cId="3074329283" sldId="641"/>
            <ac:spMk id="32" creationId="{A9616D99-AEFB-4C95-84EF-5DEC698D92A7}"/>
          </ac:spMkLst>
        </pc:spChg>
        <pc:spChg chg="add del">
          <ac:chgData name="Mathugamavithanage Dilruk Dasantha Perera" userId="c2a87547-8c9f-4ea5-89db-9cb707856635" providerId="ADAL" clId="{A425F16B-27A7-4800-9EF0-91CF21E2A24F}" dt="2020-01-03T09:14:38.302" v="3119" actId="26606"/>
          <ac:spMkLst>
            <pc:docMk/>
            <pc:sldMk cId="3074329283" sldId="641"/>
            <ac:spMk id="33" creationId="{D0F97023-F626-4FC5-8C2D-753B5C7F4606}"/>
          </ac:spMkLst>
        </pc:spChg>
        <pc:spChg chg="add del">
          <ac:chgData name="Mathugamavithanage Dilruk Dasantha Perera" userId="c2a87547-8c9f-4ea5-89db-9cb707856635" providerId="ADAL" clId="{A425F16B-27A7-4800-9EF0-91CF21E2A24F}" dt="2020-01-03T09:14:39.248" v="3122" actId="26606"/>
          <ac:spMkLst>
            <pc:docMk/>
            <pc:sldMk cId="3074329283" sldId="641"/>
            <ac:spMk id="35" creationId="{B6C29DB0-17E9-42FF-986E-0B7F493F4D24}"/>
          </ac:spMkLst>
        </pc:spChg>
        <pc:spChg chg="add del">
          <ac:chgData name="Mathugamavithanage Dilruk Dasantha Perera" userId="c2a87547-8c9f-4ea5-89db-9cb707856635" providerId="ADAL" clId="{A425F16B-27A7-4800-9EF0-91CF21E2A24F}" dt="2020-01-03T09:14:39.248" v="3122" actId="26606"/>
          <ac:spMkLst>
            <pc:docMk/>
            <pc:sldMk cId="3074329283" sldId="641"/>
            <ac:spMk id="36" creationId="{115AD956-A5B6-4760-B8B2-11E2DF6B0212}"/>
          </ac:spMkLst>
        </pc:spChg>
        <pc:spChg chg="add del">
          <ac:chgData name="Mathugamavithanage Dilruk Dasantha Perera" userId="c2a87547-8c9f-4ea5-89db-9cb707856635" providerId="ADAL" clId="{A425F16B-27A7-4800-9EF0-91CF21E2A24F}" dt="2020-01-03T09:14:40.469" v="3125" actId="26606"/>
          <ac:spMkLst>
            <pc:docMk/>
            <pc:sldMk cId="3074329283" sldId="641"/>
            <ac:spMk id="38" creationId="{81AEB8A9-B768-4E30-BA55-D919E6687343}"/>
          </ac:spMkLst>
        </pc:spChg>
        <pc:spChg chg="add del">
          <ac:chgData name="Mathugamavithanage Dilruk Dasantha Perera" userId="c2a87547-8c9f-4ea5-89db-9cb707856635" providerId="ADAL" clId="{A425F16B-27A7-4800-9EF0-91CF21E2A24F}" dt="2020-01-03T09:14:43.837" v="3128" actId="26606"/>
          <ac:spMkLst>
            <pc:docMk/>
            <pc:sldMk cId="3074329283" sldId="641"/>
            <ac:spMk id="40" creationId="{73C994B4-9721-4148-9EEC-6793CECDE8DD}"/>
          </ac:spMkLst>
        </pc:spChg>
        <pc:spChg chg="add del">
          <ac:chgData name="Mathugamavithanage Dilruk Dasantha Perera" userId="c2a87547-8c9f-4ea5-89db-9cb707856635" providerId="ADAL" clId="{A425F16B-27A7-4800-9EF0-91CF21E2A24F}" dt="2020-01-03T09:14:43.837" v="3128" actId="26606"/>
          <ac:spMkLst>
            <pc:docMk/>
            <pc:sldMk cId="3074329283" sldId="641"/>
            <ac:spMk id="41" creationId="{F9D95E49-763A-4886-B038-82F734740554}"/>
          </ac:spMkLst>
        </pc:spChg>
        <pc:spChg chg="add del">
          <ac:chgData name="Mathugamavithanage Dilruk Dasantha Perera" userId="c2a87547-8c9f-4ea5-89db-9cb707856635" providerId="ADAL" clId="{A425F16B-27A7-4800-9EF0-91CF21E2A24F}" dt="2020-01-03T09:14:43.837" v="3128" actId="26606"/>
          <ac:spMkLst>
            <pc:docMk/>
            <pc:sldMk cId="3074329283" sldId="641"/>
            <ac:spMk id="42" creationId="{EAD124E3-3443-480C-968C-FECB05FCC41D}"/>
          </ac:spMkLst>
        </pc:spChg>
        <pc:spChg chg="add del">
          <ac:chgData name="Mathugamavithanage Dilruk Dasantha Perera" userId="c2a87547-8c9f-4ea5-89db-9cb707856635" providerId="ADAL" clId="{A425F16B-27A7-4800-9EF0-91CF21E2A24F}" dt="2020-01-03T09:14:43.837" v="3128" actId="26606"/>
          <ac:spMkLst>
            <pc:docMk/>
            <pc:sldMk cId="3074329283" sldId="641"/>
            <ac:spMk id="43" creationId="{79712DE8-94E0-4F45-81D9-37AF7A32F4D6}"/>
          </ac:spMkLst>
        </pc:spChg>
        <pc:graphicFrameChg chg="add mod">
          <ac:chgData name="Mathugamavithanage Dilruk Dasantha Perera" userId="c2a87547-8c9f-4ea5-89db-9cb707856635" providerId="ADAL" clId="{A425F16B-27A7-4800-9EF0-91CF21E2A24F}" dt="2020-01-16T09:41:21.307" v="15498"/>
          <ac:graphicFrameMkLst>
            <pc:docMk/>
            <pc:sldMk cId="3074329283" sldId="641"/>
            <ac:graphicFrameMk id="4" creationId="{0AB6AEEA-02BF-4DFB-961A-20B91A995953}"/>
          </ac:graphicFrameMkLst>
        </pc:graphicFrameChg>
        <pc:cxnChg chg="add del">
          <ac:chgData name="Mathugamavithanage Dilruk Dasantha Perera" userId="c2a87547-8c9f-4ea5-89db-9cb707856635" providerId="ADAL" clId="{A425F16B-27A7-4800-9EF0-91CF21E2A24F}" dt="2020-01-03T09:14:27.675" v="3107" actId="26606"/>
          <ac:cxnSpMkLst>
            <pc:docMk/>
            <pc:sldMk cId="3074329283" sldId="641"/>
            <ac:cxnSpMk id="18" creationId="{FC18D930-0EEE-448F-ABF1-2AA3C83DA552}"/>
          </ac:cxnSpMkLst>
        </pc:cxnChg>
        <pc:cxnChg chg="add del">
          <ac:chgData name="Mathugamavithanage Dilruk Dasantha Perera" userId="c2a87547-8c9f-4ea5-89db-9cb707856635" providerId="ADAL" clId="{A425F16B-27A7-4800-9EF0-91CF21E2A24F}" dt="2020-01-03T09:14:35.001" v="3110" actId="26606"/>
          <ac:cxnSpMkLst>
            <pc:docMk/>
            <pc:sldMk cId="3074329283" sldId="641"/>
            <ac:cxnSpMk id="22" creationId="{BA0504EE-683F-4FE2-A169-83C71FAA35CB}"/>
          </ac:cxnSpMkLst>
        </pc:cxnChg>
        <pc:cxnChg chg="add del">
          <ac:chgData name="Mathugamavithanage Dilruk Dasantha Perera" userId="c2a87547-8c9f-4ea5-89db-9cb707856635" providerId="ADAL" clId="{A425F16B-27A7-4800-9EF0-91CF21E2A24F}" dt="2020-01-03T09:14:35.001" v="3110" actId="26606"/>
          <ac:cxnSpMkLst>
            <pc:docMk/>
            <pc:sldMk cId="3074329283" sldId="641"/>
            <ac:cxnSpMk id="24" creationId="{76C3B364-D361-4ED0-A102-6AC8D0575BE8}"/>
          </ac:cxnSpMkLst>
        </pc:cxnChg>
        <pc:cxnChg chg="add del">
          <ac:chgData name="Mathugamavithanage Dilruk Dasantha Perera" userId="c2a87547-8c9f-4ea5-89db-9cb707856635" providerId="ADAL" clId="{A425F16B-27A7-4800-9EF0-91CF21E2A24F}" dt="2020-01-03T09:14:37.003" v="3116" actId="26606"/>
          <ac:cxnSpMkLst>
            <pc:docMk/>
            <pc:sldMk cId="3074329283" sldId="641"/>
            <ac:cxnSpMk id="30" creationId="{CE272F12-AF86-441A-BC1B-C014BBBF85B5}"/>
          </ac:cxnSpMkLst>
        </pc:cxnChg>
        <pc:cxnChg chg="add del">
          <ac:chgData name="Mathugamavithanage Dilruk Dasantha Perera" userId="c2a87547-8c9f-4ea5-89db-9cb707856635" providerId="ADAL" clId="{A425F16B-27A7-4800-9EF0-91CF21E2A24F}" dt="2020-01-03T09:14:43.837" v="3128" actId="26606"/>
          <ac:cxnSpMkLst>
            <pc:docMk/>
            <pc:sldMk cId="3074329283" sldId="641"/>
            <ac:cxnSpMk id="44" creationId="{BA0504EE-683F-4FE2-A169-83C71FAA35CB}"/>
          </ac:cxnSpMkLst>
        </pc:cxnChg>
        <pc:cxnChg chg="add del">
          <ac:chgData name="Mathugamavithanage Dilruk Dasantha Perera" userId="c2a87547-8c9f-4ea5-89db-9cb707856635" providerId="ADAL" clId="{A425F16B-27A7-4800-9EF0-91CF21E2A24F}" dt="2020-01-03T09:14:43.837" v="3128" actId="26606"/>
          <ac:cxnSpMkLst>
            <pc:docMk/>
            <pc:sldMk cId="3074329283" sldId="641"/>
            <ac:cxnSpMk id="45" creationId="{76C3B364-D361-4ED0-A102-6AC8D0575BE8}"/>
          </ac:cxnSpMkLst>
        </pc:cxnChg>
      </pc:sldChg>
      <pc:sldChg chg="addSp modSp add ord">
        <pc:chgData name="Mathugamavithanage Dilruk Dasantha Perera" userId="c2a87547-8c9f-4ea5-89db-9cb707856635" providerId="ADAL" clId="{A425F16B-27A7-4800-9EF0-91CF21E2A24F}" dt="2020-01-03T09:17:15.398" v="3178"/>
        <pc:sldMkLst>
          <pc:docMk/>
          <pc:sldMk cId="1935836532" sldId="642"/>
        </pc:sldMkLst>
        <pc:spChg chg="mod">
          <ac:chgData name="Mathugamavithanage Dilruk Dasantha Perera" userId="c2a87547-8c9f-4ea5-89db-9cb707856635" providerId="ADAL" clId="{A425F16B-27A7-4800-9EF0-91CF21E2A24F}" dt="2020-01-03T09:16:05.916" v="3137" actId="20577"/>
          <ac:spMkLst>
            <pc:docMk/>
            <pc:sldMk cId="1935836532" sldId="642"/>
            <ac:spMk id="2" creationId="{5CF37EB2-42B7-4775-B445-F0CABA8F7989}"/>
          </ac:spMkLst>
        </pc:spChg>
        <pc:spChg chg="mod">
          <ac:chgData name="Mathugamavithanage Dilruk Dasantha Perera" userId="c2a87547-8c9f-4ea5-89db-9cb707856635" providerId="ADAL" clId="{A425F16B-27A7-4800-9EF0-91CF21E2A24F}" dt="2020-01-03T09:16:56.851" v="3176" actId="20577"/>
          <ac:spMkLst>
            <pc:docMk/>
            <pc:sldMk cId="1935836532" sldId="642"/>
            <ac:spMk id="3" creationId="{76585D1D-9C58-46B7-A2D5-A73D1BDFEADA}"/>
          </ac:spMkLst>
        </pc:spChg>
        <pc:picChg chg="add mod ord">
          <ac:chgData name="Mathugamavithanage Dilruk Dasantha Perera" userId="c2a87547-8c9f-4ea5-89db-9cb707856635" providerId="ADAL" clId="{A425F16B-27A7-4800-9EF0-91CF21E2A24F}" dt="2020-01-03T09:17:00.227" v="3177" actId="1076"/>
          <ac:picMkLst>
            <pc:docMk/>
            <pc:sldMk cId="1935836532" sldId="642"/>
            <ac:picMk id="4" creationId="{3768BF4C-685A-4B58-80E9-0BC53DFFE70C}"/>
          </ac:picMkLst>
        </pc:picChg>
      </pc:sldChg>
      <pc:sldChg chg="add del ord">
        <pc:chgData name="Mathugamavithanage Dilruk Dasantha Perera" userId="c2a87547-8c9f-4ea5-89db-9cb707856635" providerId="ADAL" clId="{A425F16B-27A7-4800-9EF0-91CF21E2A24F}" dt="2020-01-16T09:43:04.778" v="15519" actId="2696"/>
        <pc:sldMkLst>
          <pc:docMk/>
          <pc:sldMk cId="3890029083" sldId="647"/>
        </pc:sldMkLst>
      </pc:sldChg>
      <pc:sldChg chg="add del ord">
        <pc:chgData name="Mathugamavithanage Dilruk Dasantha Perera" userId="c2a87547-8c9f-4ea5-89db-9cb707856635" providerId="ADAL" clId="{A425F16B-27A7-4800-9EF0-91CF21E2A24F}" dt="2020-01-16T09:43:09.083" v="15520" actId="2696"/>
        <pc:sldMkLst>
          <pc:docMk/>
          <pc:sldMk cId="1468345519" sldId="648"/>
        </pc:sldMkLst>
      </pc:sldChg>
      <pc:sldChg chg="del">
        <pc:chgData name="Mathugamavithanage Dilruk Dasantha Perera" userId="c2a87547-8c9f-4ea5-89db-9cb707856635" providerId="ADAL" clId="{A425F16B-27A7-4800-9EF0-91CF21E2A24F}" dt="2020-01-16T09:42:35.173" v="15515" actId="2696"/>
        <pc:sldMkLst>
          <pc:docMk/>
          <pc:sldMk cId="1736505312" sldId="654"/>
        </pc:sldMkLst>
      </pc:sldChg>
      <pc:sldChg chg="del">
        <pc:chgData name="Mathugamavithanage Dilruk Dasantha Perera" userId="c2a87547-8c9f-4ea5-89db-9cb707856635" providerId="ADAL" clId="{A425F16B-27A7-4800-9EF0-91CF21E2A24F}" dt="2020-01-16T09:42:38.571" v="15516" actId="2696"/>
        <pc:sldMkLst>
          <pc:docMk/>
          <pc:sldMk cId="2969244526" sldId="655"/>
        </pc:sldMkLst>
      </pc:sldChg>
      <pc:sldChg chg="del">
        <pc:chgData name="Mathugamavithanage Dilruk Dasantha Perera" userId="c2a87547-8c9f-4ea5-89db-9cb707856635" providerId="ADAL" clId="{A425F16B-27A7-4800-9EF0-91CF21E2A24F}" dt="2020-01-16T09:42:42.265" v="15517" actId="2696"/>
        <pc:sldMkLst>
          <pc:docMk/>
          <pc:sldMk cId="913614875" sldId="656"/>
        </pc:sldMkLst>
      </pc:sldChg>
      <pc:sldChg chg="modSp modNotesTx">
        <pc:chgData name="Mathugamavithanage Dilruk Dasantha Perera" userId="c2a87547-8c9f-4ea5-89db-9cb707856635" providerId="ADAL" clId="{A425F16B-27A7-4800-9EF0-91CF21E2A24F}" dt="2020-01-14T07:43:41.517" v="14492" actId="20577"/>
        <pc:sldMkLst>
          <pc:docMk/>
          <pc:sldMk cId="3955746888" sldId="665"/>
        </pc:sldMkLst>
        <pc:spChg chg="mod">
          <ac:chgData name="Mathugamavithanage Dilruk Dasantha Perera" userId="c2a87547-8c9f-4ea5-89db-9cb707856635" providerId="ADAL" clId="{A425F16B-27A7-4800-9EF0-91CF21E2A24F}" dt="2020-01-14T07:39:52.259" v="14093" actId="114"/>
          <ac:spMkLst>
            <pc:docMk/>
            <pc:sldMk cId="3955746888" sldId="665"/>
            <ac:spMk id="13" creationId="{11FCF703-D067-4B66-B06E-8DE1F3B8F7DA}"/>
          </ac:spMkLst>
        </pc:spChg>
        <pc:spChg chg="mod">
          <ac:chgData name="Mathugamavithanage Dilruk Dasantha Perera" userId="c2a87547-8c9f-4ea5-89db-9cb707856635" providerId="ADAL" clId="{A425F16B-27A7-4800-9EF0-91CF21E2A24F}" dt="2020-01-14T07:39:47.744" v="14092" actId="114"/>
          <ac:spMkLst>
            <pc:docMk/>
            <pc:sldMk cId="3955746888" sldId="665"/>
            <ac:spMk id="25" creationId="{B9A8F2FA-7931-4DF6-8D01-D65758B38C1A}"/>
          </ac:spMkLst>
        </pc:spChg>
      </pc:sldChg>
      <pc:sldChg chg="del">
        <pc:chgData name="Mathugamavithanage Dilruk Dasantha Perera" userId="c2a87547-8c9f-4ea5-89db-9cb707856635" providerId="ADAL" clId="{A425F16B-27A7-4800-9EF0-91CF21E2A24F}" dt="2020-01-16T09:43:17.105" v="15521" actId="2696"/>
        <pc:sldMkLst>
          <pc:docMk/>
          <pc:sldMk cId="3427835801" sldId="666"/>
        </pc:sldMkLst>
      </pc:sldChg>
      <pc:sldChg chg="addSp modSp modAnim modNotesTx">
        <pc:chgData name="Mathugamavithanage Dilruk Dasantha Perera" userId="c2a87547-8c9f-4ea5-89db-9cb707856635" providerId="ADAL" clId="{A425F16B-27A7-4800-9EF0-91CF21E2A24F}" dt="2020-01-08T11:19:58.156" v="13535" actId="1036"/>
        <pc:sldMkLst>
          <pc:docMk/>
          <pc:sldMk cId="1336964738" sldId="668"/>
        </pc:sldMkLst>
        <pc:spChg chg="mod">
          <ac:chgData name="Mathugamavithanage Dilruk Dasantha Perera" userId="c2a87547-8c9f-4ea5-89db-9cb707856635" providerId="ADAL" clId="{A425F16B-27A7-4800-9EF0-91CF21E2A24F}" dt="2020-01-08T11:01:25.520" v="11831" actId="20577"/>
          <ac:spMkLst>
            <pc:docMk/>
            <pc:sldMk cId="1336964738" sldId="668"/>
            <ac:spMk id="2" creationId="{3407614A-4EB6-4883-8E36-936E7BAE40A0}"/>
          </ac:spMkLst>
        </pc:spChg>
        <pc:spChg chg="mod">
          <ac:chgData name="Mathugamavithanage Dilruk Dasantha Perera" userId="c2a87547-8c9f-4ea5-89db-9cb707856635" providerId="ADAL" clId="{A425F16B-27A7-4800-9EF0-91CF21E2A24F}" dt="2020-01-08T11:19:37.904" v="13469" actId="27636"/>
          <ac:spMkLst>
            <pc:docMk/>
            <pc:sldMk cId="1336964738" sldId="668"/>
            <ac:spMk id="3" creationId="{087C6A0E-C6F4-41F5-9D86-79B6DF450CF9}"/>
          </ac:spMkLst>
        </pc:spChg>
        <pc:grpChg chg="add mod">
          <ac:chgData name="Mathugamavithanage Dilruk Dasantha Perera" userId="c2a87547-8c9f-4ea5-89db-9cb707856635" providerId="ADAL" clId="{A425F16B-27A7-4800-9EF0-91CF21E2A24F}" dt="2020-01-08T11:19:51.074" v="13498" actId="1035"/>
          <ac:grpSpMkLst>
            <pc:docMk/>
            <pc:sldMk cId="1336964738" sldId="668"/>
            <ac:grpSpMk id="4" creationId="{9C3F0107-9124-4CCE-A71D-F47856C04AEA}"/>
          </ac:grpSpMkLst>
        </pc:grpChg>
        <pc:grpChg chg="mod">
          <ac:chgData name="Mathugamavithanage Dilruk Dasantha Perera" userId="c2a87547-8c9f-4ea5-89db-9cb707856635" providerId="ADAL" clId="{A425F16B-27A7-4800-9EF0-91CF21E2A24F}" dt="2020-01-08T11:19:51.074" v="13498" actId="1035"/>
          <ac:grpSpMkLst>
            <pc:docMk/>
            <pc:sldMk cId="1336964738" sldId="668"/>
            <ac:grpSpMk id="5" creationId="{6E6D69CF-DFCD-439F-96E9-EA078154F2AC}"/>
          </ac:grpSpMkLst>
        </pc:grpChg>
        <pc:grpChg chg="add mod">
          <ac:chgData name="Mathugamavithanage Dilruk Dasantha Perera" userId="c2a87547-8c9f-4ea5-89db-9cb707856635" providerId="ADAL" clId="{A425F16B-27A7-4800-9EF0-91CF21E2A24F}" dt="2020-01-08T11:19:58.156" v="13535" actId="1036"/>
          <ac:grpSpMkLst>
            <pc:docMk/>
            <pc:sldMk cId="1336964738" sldId="668"/>
            <ac:grpSpMk id="6" creationId="{F2A07982-29BB-43FE-9FFB-D9C8F82EFC95}"/>
          </ac:grpSpMkLst>
        </pc:grpChg>
        <pc:grpChg chg="mod">
          <ac:chgData name="Mathugamavithanage Dilruk Dasantha Perera" userId="c2a87547-8c9f-4ea5-89db-9cb707856635" providerId="ADAL" clId="{A425F16B-27A7-4800-9EF0-91CF21E2A24F}" dt="2020-01-08T11:19:51.074" v="13498" actId="1035"/>
          <ac:grpSpMkLst>
            <pc:docMk/>
            <pc:sldMk cId="1336964738" sldId="668"/>
            <ac:grpSpMk id="7" creationId="{1DBE05D8-3719-4809-B475-8EEBADF2C62F}"/>
          </ac:grpSpMkLst>
        </pc:grpChg>
        <pc:grpChg chg="mod">
          <ac:chgData name="Mathugamavithanage Dilruk Dasantha Perera" userId="c2a87547-8c9f-4ea5-89db-9cb707856635" providerId="ADAL" clId="{A425F16B-27A7-4800-9EF0-91CF21E2A24F}" dt="2020-01-08T11:19:51.074" v="13498" actId="1035"/>
          <ac:grpSpMkLst>
            <pc:docMk/>
            <pc:sldMk cId="1336964738" sldId="668"/>
            <ac:grpSpMk id="8" creationId="{ADDBDCF3-2F1A-4AE9-A9F8-83315D94BBA7}"/>
          </ac:grpSpMkLst>
        </pc:grpChg>
        <pc:grpChg chg="mod">
          <ac:chgData name="Mathugamavithanage Dilruk Dasantha Perera" userId="c2a87547-8c9f-4ea5-89db-9cb707856635" providerId="ADAL" clId="{A425F16B-27A7-4800-9EF0-91CF21E2A24F}" dt="2020-01-08T11:19:51.074" v="13498" actId="1035"/>
          <ac:grpSpMkLst>
            <pc:docMk/>
            <pc:sldMk cId="1336964738" sldId="668"/>
            <ac:grpSpMk id="10" creationId="{BB1277E0-0B2A-42E7-96F0-1429744A16A6}"/>
          </ac:grpSpMkLst>
        </pc:grpChg>
        <pc:grpChg chg="mod">
          <ac:chgData name="Mathugamavithanage Dilruk Dasantha Perera" userId="c2a87547-8c9f-4ea5-89db-9cb707856635" providerId="ADAL" clId="{A425F16B-27A7-4800-9EF0-91CF21E2A24F}" dt="2020-01-08T11:19:51.074" v="13498" actId="1035"/>
          <ac:grpSpMkLst>
            <pc:docMk/>
            <pc:sldMk cId="1336964738" sldId="668"/>
            <ac:grpSpMk id="11" creationId="{11AEFEDF-9A56-4BFA-BBB4-00CC07FC6415}"/>
          </ac:grpSpMkLst>
        </pc:grpChg>
        <pc:grpChg chg="mod">
          <ac:chgData name="Mathugamavithanage Dilruk Dasantha Perera" userId="c2a87547-8c9f-4ea5-89db-9cb707856635" providerId="ADAL" clId="{A425F16B-27A7-4800-9EF0-91CF21E2A24F}" dt="2020-01-08T11:19:51.074" v="13498" actId="1035"/>
          <ac:grpSpMkLst>
            <pc:docMk/>
            <pc:sldMk cId="1336964738" sldId="668"/>
            <ac:grpSpMk id="27" creationId="{7C4DFF95-6159-419A-BFAD-8807EA9F95F6}"/>
          </ac:grpSpMkLst>
        </pc:grpChg>
        <pc:grpChg chg="mod">
          <ac:chgData name="Mathugamavithanage Dilruk Dasantha Perera" userId="c2a87547-8c9f-4ea5-89db-9cb707856635" providerId="ADAL" clId="{A425F16B-27A7-4800-9EF0-91CF21E2A24F}" dt="2020-01-08T11:19:51.074" v="13498" actId="1035"/>
          <ac:grpSpMkLst>
            <pc:docMk/>
            <pc:sldMk cId="1336964738" sldId="668"/>
            <ac:grpSpMk id="28" creationId="{BA79E835-9E1C-46D4-8D08-7DF96342AC0D}"/>
          </ac:grpSpMkLst>
        </pc:grpChg>
        <pc:grpChg chg="mod">
          <ac:chgData name="Mathugamavithanage Dilruk Dasantha Perera" userId="c2a87547-8c9f-4ea5-89db-9cb707856635" providerId="ADAL" clId="{A425F16B-27A7-4800-9EF0-91CF21E2A24F}" dt="2020-01-08T11:19:51.074" v="13498" actId="1035"/>
          <ac:grpSpMkLst>
            <pc:docMk/>
            <pc:sldMk cId="1336964738" sldId="668"/>
            <ac:grpSpMk id="31" creationId="{971936D4-3B00-4E91-B06A-5C61E2DC3947}"/>
          </ac:grpSpMkLst>
        </pc:grpChg>
        <pc:grpChg chg="mod">
          <ac:chgData name="Mathugamavithanage Dilruk Dasantha Perera" userId="c2a87547-8c9f-4ea5-89db-9cb707856635" providerId="ADAL" clId="{A425F16B-27A7-4800-9EF0-91CF21E2A24F}" dt="2020-01-08T11:19:58.156" v="13535" actId="1036"/>
          <ac:grpSpMkLst>
            <pc:docMk/>
            <pc:sldMk cId="1336964738" sldId="668"/>
            <ac:grpSpMk id="42" creationId="{2C4C0A05-9C33-4369-9F17-008C9F5C14D1}"/>
          </ac:grpSpMkLst>
        </pc:grpChg>
        <pc:grpChg chg="mod">
          <ac:chgData name="Mathugamavithanage Dilruk Dasantha Perera" userId="c2a87547-8c9f-4ea5-89db-9cb707856635" providerId="ADAL" clId="{A425F16B-27A7-4800-9EF0-91CF21E2A24F}" dt="2020-01-08T11:19:58.156" v="13535" actId="1036"/>
          <ac:grpSpMkLst>
            <pc:docMk/>
            <pc:sldMk cId="1336964738" sldId="668"/>
            <ac:grpSpMk id="45" creationId="{4E0AF1E9-50ED-48B1-83BC-CD3FB7547F65}"/>
          </ac:grpSpMkLst>
        </pc:grpChg>
        <pc:grpChg chg="mod">
          <ac:chgData name="Mathugamavithanage Dilruk Dasantha Perera" userId="c2a87547-8c9f-4ea5-89db-9cb707856635" providerId="ADAL" clId="{A425F16B-27A7-4800-9EF0-91CF21E2A24F}" dt="2020-01-08T11:19:58.156" v="13535" actId="1036"/>
          <ac:grpSpMkLst>
            <pc:docMk/>
            <pc:sldMk cId="1336964738" sldId="668"/>
            <ac:grpSpMk id="48" creationId="{135AFBDB-524B-418A-8498-3239A5B41F6F}"/>
          </ac:grpSpMkLst>
        </pc:grpChg>
        <pc:grpChg chg="mod">
          <ac:chgData name="Mathugamavithanage Dilruk Dasantha Perera" userId="c2a87547-8c9f-4ea5-89db-9cb707856635" providerId="ADAL" clId="{A425F16B-27A7-4800-9EF0-91CF21E2A24F}" dt="2020-01-08T11:19:58.156" v="13535" actId="1036"/>
          <ac:grpSpMkLst>
            <pc:docMk/>
            <pc:sldMk cId="1336964738" sldId="668"/>
            <ac:grpSpMk id="50" creationId="{5B769E85-24B5-4612-A15D-761FFBDFF08D}"/>
          </ac:grpSpMkLst>
        </pc:grpChg>
        <pc:grpChg chg="mod">
          <ac:chgData name="Mathugamavithanage Dilruk Dasantha Perera" userId="c2a87547-8c9f-4ea5-89db-9cb707856635" providerId="ADAL" clId="{A425F16B-27A7-4800-9EF0-91CF21E2A24F}" dt="2020-01-08T11:19:58.156" v="13535" actId="1036"/>
          <ac:grpSpMkLst>
            <pc:docMk/>
            <pc:sldMk cId="1336964738" sldId="668"/>
            <ac:grpSpMk id="51" creationId="{8E68316D-CC8D-4EA2-AB9C-B93B0F6D093A}"/>
          </ac:grpSpMkLst>
        </pc:grpChg>
        <pc:picChg chg="add mod">
          <ac:chgData name="Mathugamavithanage Dilruk Dasantha Perera" userId="c2a87547-8c9f-4ea5-89db-9cb707856635" providerId="ADAL" clId="{A425F16B-27A7-4800-9EF0-91CF21E2A24F}" dt="2020-01-08T11:18:15.919" v="13421" actId="164"/>
          <ac:picMkLst>
            <pc:docMk/>
            <pc:sldMk cId="1336964738" sldId="668"/>
            <ac:picMk id="64" creationId="{782A3803-F5DA-4DD1-B0ED-1F36D19E03F2}"/>
          </ac:picMkLst>
        </pc:picChg>
        <pc:picChg chg="add mod">
          <ac:chgData name="Mathugamavithanage Dilruk Dasantha Perera" userId="c2a87547-8c9f-4ea5-89db-9cb707856635" providerId="ADAL" clId="{A425F16B-27A7-4800-9EF0-91CF21E2A24F}" dt="2020-01-08T11:18:19.500" v="13422" actId="164"/>
          <ac:picMkLst>
            <pc:docMk/>
            <pc:sldMk cId="1336964738" sldId="668"/>
            <ac:picMk id="65" creationId="{D9A95853-3F22-41DC-8734-626CD36A54AC}"/>
          </ac:picMkLst>
        </pc:picChg>
      </pc:sldChg>
      <pc:sldChg chg="del">
        <pc:chgData name="Mathugamavithanage Dilruk Dasantha Perera" userId="c2a87547-8c9f-4ea5-89db-9cb707856635" providerId="ADAL" clId="{A425F16B-27A7-4800-9EF0-91CF21E2A24F}" dt="2020-01-16T09:42:26.911" v="15514" actId="2696"/>
        <pc:sldMkLst>
          <pc:docMk/>
          <pc:sldMk cId="899515001" sldId="669"/>
        </pc:sldMkLst>
      </pc:sldChg>
      <pc:sldChg chg="modSp add del modNotesTx">
        <pc:chgData name="Mathugamavithanage Dilruk Dasantha Perera" userId="c2a87547-8c9f-4ea5-89db-9cb707856635" providerId="ADAL" clId="{A425F16B-27A7-4800-9EF0-91CF21E2A24F}" dt="2020-01-16T12:11:44.331" v="16225" actId="2696"/>
        <pc:sldMkLst>
          <pc:docMk/>
          <pc:sldMk cId="2898019576" sldId="672"/>
        </pc:sldMkLst>
        <pc:spChg chg="mod">
          <ac:chgData name="Mathugamavithanage Dilruk Dasantha Perera" userId="c2a87547-8c9f-4ea5-89db-9cb707856635" providerId="ADAL" clId="{A425F16B-27A7-4800-9EF0-91CF21E2A24F}" dt="2020-01-14T12:40:11.511" v="14609" actId="6549"/>
          <ac:spMkLst>
            <pc:docMk/>
            <pc:sldMk cId="2898019576" sldId="672"/>
            <ac:spMk id="2" creationId="{75754891-5718-4EB6-8155-BADE3DA06D25}"/>
          </ac:spMkLst>
        </pc:spChg>
        <pc:graphicFrameChg chg="mod">
          <ac:chgData name="Mathugamavithanage Dilruk Dasantha Perera" userId="c2a87547-8c9f-4ea5-89db-9cb707856635" providerId="ADAL" clId="{A425F16B-27A7-4800-9EF0-91CF21E2A24F}" dt="2020-01-14T12:40:40.459" v="14623" actId="404"/>
          <ac:graphicFrameMkLst>
            <pc:docMk/>
            <pc:sldMk cId="2898019576" sldId="672"/>
            <ac:graphicFrameMk id="4" creationId="{1E0FBE30-2DCF-4892-9284-B86C4BDD4F09}"/>
          </ac:graphicFrameMkLst>
        </pc:graphicFrameChg>
      </pc:sldChg>
      <pc:sldChg chg="modSp add ord">
        <pc:chgData name="Mathugamavithanage Dilruk Dasantha Perera" userId="c2a87547-8c9f-4ea5-89db-9cb707856635" providerId="ADAL" clId="{A425F16B-27A7-4800-9EF0-91CF21E2A24F}" dt="2020-01-14T12:55:11.844" v="15275"/>
        <pc:sldMkLst>
          <pc:docMk/>
          <pc:sldMk cId="641089403" sldId="673"/>
        </pc:sldMkLst>
        <pc:spChg chg="mod">
          <ac:chgData name="Mathugamavithanage Dilruk Dasantha Perera" userId="c2a87547-8c9f-4ea5-89db-9cb707856635" providerId="ADAL" clId="{A425F16B-27A7-4800-9EF0-91CF21E2A24F}" dt="2020-01-14T12:42:24.847" v="14635" actId="20577"/>
          <ac:spMkLst>
            <pc:docMk/>
            <pc:sldMk cId="641089403" sldId="673"/>
            <ac:spMk id="2" creationId="{F9BF4AEA-E923-49D2-8593-2B1CB193F1BD}"/>
          </ac:spMkLst>
        </pc:spChg>
        <pc:spChg chg="mod">
          <ac:chgData name="Mathugamavithanage Dilruk Dasantha Perera" userId="c2a87547-8c9f-4ea5-89db-9cb707856635" providerId="ADAL" clId="{A425F16B-27A7-4800-9EF0-91CF21E2A24F}" dt="2020-01-14T12:49:46.919" v="15274" actId="20577"/>
          <ac:spMkLst>
            <pc:docMk/>
            <pc:sldMk cId="641089403" sldId="673"/>
            <ac:spMk id="3" creationId="{86ACEE80-920C-4D8B-A31A-A01C87B821F9}"/>
          </ac:spMkLst>
        </pc:spChg>
      </pc:sldChg>
      <pc:sldChg chg="addSp delSp modSp add">
        <pc:chgData name="Mathugamavithanage Dilruk Dasantha Perera" userId="c2a87547-8c9f-4ea5-89db-9cb707856635" providerId="ADAL" clId="{A425F16B-27A7-4800-9EF0-91CF21E2A24F}" dt="2020-01-16T08:39:48.870" v="15495" actId="1076"/>
        <pc:sldMkLst>
          <pc:docMk/>
          <pc:sldMk cId="3954515783" sldId="674"/>
        </pc:sldMkLst>
        <pc:spChg chg="mod">
          <ac:chgData name="Mathugamavithanage Dilruk Dasantha Perera" userId="c2a87547-8c9f-4ea5-89db-9cb707856635" providerId="ADAL" clId="{A425F16B-27A7-4800-9EF0-91CF21E2A24F}" dt="2020-01-16T08:37:37.271" v="15343" actId="20577"/>
          <ac:spMkLst>
            <pc:docMk/>
            <pc:sldMk cId="3954515783" sldId="674"/>
            <ac:spMk id="2" creationId="{14D9C4EE-FCD6-4AE9-BC7D-B49EFDA2523D}"/>
          </ac:spMkLst>
        </pc:spChg>
        <pc:spChg chg="del">
          <ac:chgData name="Mathugamavithanage Dilruk Dasantha Perera" userId="c2a87547-8c9f-4ea5-89db-9cb707856635" providerId="ADAL" clId="{A425F16B-27A7-4800-9EF0-91CF21E2A24F}" dt="2020-01-16T08:37:54.404" v="15344"/>
          <ac:spMkLst>
            <pc:docMk/>
            <pc:sldMk cId="3954515783" sldId="674"/>
            <ac:spMk id="3" creationId="{5F0465D1-66C5-427D-908E-8050F0C67C68}"/>
          </ac:spMkLst>
        </pc:spChg>
        <pc:spChg chg="add mod">
          <ac:chgData name="Mathugamavithanage Dilruk Dasantha Perera" userId="c2a87547-8c9f-4ea5-89db-9cb707856635" providerId="ADAL" clId="{A425F16B-27A7-4800-9EF0-91CF21E2A24F}" dt="2020-01-16T08:39:48.870" v="15495" actId="1076"/>
          <ac:spMkLst>
            <pc:docMk/>
            <pc:sldMk cId="3954515783" sldId="674"/>
            <ac:spMk id="6" creationId="{31CA91C2-8A22-4878-AB0E-AD666236B45C}"/>
          </ac:spMkLst>
        </pc:spChg>
        <pc:picChg chg="add mod">
          <ac:chgData name="Mathugamavithanage Dilruk Dasantha Perera" userId="c2a87547-8c9f-4ea5-89db-9cb707856635" providerId="ADAL" clId="{A425F16B-27A7-4800-9EF0-91CF21E2A24F}" dt="2020-01-16T08:37:58.166" v="15346" actId="1076"/>
          <ac:picMkLst>
            <pc:docMk/>
            <pc:sldMk cId="3954515783" sldId="674"/>
            <ac:picMk id="4" creationId="{09D13B21-1D59-454D-BE58-EF1AEAC6758F}"/>
          </ac:picMkLst>
        </pc:picChg>
        <pc:picChg chg="add mod">
          <ac:chgData name="Mathugamavithanage Dilruk Dasantha Perera" userId="c2a87547-8c9f-4ea5-89db-9cb707856635" providerId="ADAL" clId="{A425F16B-27A7-4800-9EF0-91CF21E2A24F}" dt="2020-01-16T08:38:09.398" v="15348" actId="1076"/>
          <ac:picMkLst>
            <pc:docMk/>
            <pc:sldMk cId="3954515783" sldId="674"/>
            <ac:picMk id="5" creationId="{D910CE21-0FCB-482E-8DB9-971892A0A8E0}"/>
          </ac:picMkLst>
        </pc:picChg>
      </pc:sldChg>
      <pc:sldChg chg="delSp modSp add del ord">
        <pc:chgData name="Mathugamavithanage Dilruk Dasantha Perera" userId="c2a87547-8c9f-4ea5-89db-9cb707856635" providerId="ADAL" clId="{A425F16B-27A7-4800-9EF0-91CF21E2A24F}" dt="2020-01-16T09:44:57.515" v="15588" actId="2696"/>
        <pc:sldMkLst>
          <pc:docMk/>
          <pc:sldMk cId="2046994589" sldId="675"/>
        </pc:sldMkLst>
        <pc:spChg chg="mod">
          <ac:chgData name="Mathugamavithanage Dilruk Dasantha Perera" userId="c2a87547-8c9f-4ea5-89db-9cb707856635" providerId="ADAL" clId="{A425F16B-27A7-4800-9EF0-91CF21E2A24F}" dt="2020-01-16T09:44:48.286" v="15585" actId="1076"/>
          <ac:spMkLst>
            <pc:docMk/>
            <pc:sldMk cId="2046994589" sldId="675"/>
            <ac:spMk id="2" creationId="{58784B96-751E-4064-86B3-9055A9D0E767}"/>
          </ac:spMkLst>
        </pc:spChg>
        <pc:spChg chg="del mod">
          <ac:chgData name="Mathugamavithanage Dilruk Dasantha Perera" userId="c2a87547-8c9f-4ea5-89db-9cb707856635" providerId="ADAL" clId="{A425F16B-27A7-4800-9EF0-91CF21E2A24F}" dt="2020-01-16T09:44:23.309" v="15580" actId="478"/>
          <ac:spMkLst>
            <pc:docMk/>
            <pc:sldMk cId="2046994589" sldId="675"/>
            <ac:spMk id="3" creationId="{4D4A17CA-BDB8-49A6-9284-930C049FE4C3}"/>
          </ac:spMkLst>
        </pc:spChg>
      </pc:sldChg>
      <pc:sldChg chg="add">
        <pc:chgData name="Mathugamavithanage Dilruk Dasantha Perera" userId="c2a87547-8c9f-4ea5-89db-9cb707856635" providerId="ADAL" clId="{A425F16B-27A7-4800-9EF0-91CF21E2A24F}" dt="2020-01-16T09:44:50.811" v="15586"/>
        <pc:sldMkLst>
          <pc:docMk/>
          <pc:sldMk cId="261504590" sldId="676"/>
        </pc:sldMkLst>
      </pc:sldChg>
      <pc:sldChg chg="addSp delSp modSp add mod setBg">
        <pc:chgData name="Mathugamavithanage Dilruk Dasantha Perera" userId="c2a87547-8c9f-4ea5-89db-9cb707856635" providerId="ADAL" clId="{A425F16B-27A7-4800-9EF0-91CF21E2A24F}" dt="2020-01-16T09:46:33.519" v="15611" actId="1076"/>
        <pc:sldMkLst>
          <pc:docMk/>
          <pc:sldMk cId="4229657156" sldId="677"/>
        </pc:sldMkLst>
        <pc:spChg chg="mod">
          <ac:chgData name="Mathugamavithanage Dilruk Dasantha Perera" userId="c2a87547-8c9f-4ea5-89db-9cb707856635" providerId="ADAL" clId="{A425F16B-27A7-4800-9EF0-91CF21E2A24F}" dt="2020-01-16T09:46:33.519" v="15611" actId="1076"/>
          <ac:spMkLst>
            <pc:docMk/>
            <pc:sldMk cId="4229657156" sldId="677"/>
            <ac:spMk id="2" creationId="{A5117640-0A7F-4D72-91AF-88D1B7A49A12}"/>
          </ac:spMkLst>
        </pc:spChg>
        <pc:spChg chg="del mod">
          <ac:chgData name="Mathugamavithanage Dilruk Dasantha Perera" userId="c2a87547-8c9f-4ea5-89db-9cb707856635" providerId="ADAL" clId="{A425F16B-27A7-4800-9EF0-91CF21E2A24F}" dt="2020-01-16T09:45:09.661" v="15591" actId="478"/>
          <ac:spMkLst>
            <pc:docMk/>
            <pc:sldMk cId="4229657156" sldId="677"/>
            <ac:spMk id="3" creationId="{4B556BE7-C57B-45F6-906B-CC6191CC7930}"/>
          </ac:spMkLst>
        </pc:spChg>
        <pc:spChg chg="add del mod">
          <ac:chgData name="Mathugamavithanage Dilruk Dasantha Perera" userId="c2a87547-8c9f-4ea5-89db-9cb707856635" providerId="ADAL" clId="{A425F16B-27A7-4800-9EF0-91CF21E2A24F}" dt="2020-01-16T09:45:23.693" v="15605" actId="478"/>
          <ac:spMkLst>
            <pc:docMk/>
            <pc:sldMk cId="4229657156" sldId="677"/>
            <ac:spMk id="5" creationId="{AB60D0EF-BF71-4361-8C18-F2832F067EE4}"/>
          </ac:spMkLst>
        </pc:spChg>
        <pc:spChg chg="add del">
          <ac:chgData name="Mathugamavithanage Dilruk Dasantha Perera" userId="c2a87547-8c9f-4ea5-89db-9cb707856635" providerId="ADAL" clId="{A425F16B-27A7-4800-9EF0-91CF21E2A24F}" dt="2020-01-16T09:46:08.961" v="15609" actId="26606"/>
          <ac:spMkLst>
            <pc:docMk/>
            <pc:sldMk cId="4229657156" sldId="677"/>
            <ac:spMk id="11" creationId="{71FC7D98-7B8B-402A-90FC-F027482F2142}"/>
          </ac:spMkLst>
        </pc:spChg>
        <pc:spChg chg="add del">
          <ac:chgData name="Mathugamavithanage Dilruk Dasantha Perera" userId="c2a87547-8c9f-4ea5-89db-9cb707856635" providerId="ADAL" clId="{A425F16B-27A7-4800-9EF0-91CF21E2A24F}" dt="2020-01-16T09:46:08.961" v="15609" actId="26606"/>
          <ac:spMkLst>
            <pc:docMk/>
            <pc:sldMk cId="4229657156" sldId="677"/>
            <ac:spMk id="13" creationId="{AD7356EA-285B-4E5D-8FEC-104659A4FD2C}"/>
          </ac:spMkLst>
        </pc:spChg>
        <pc:picChg chg="add mod">
          <ac:chgData name="Mathugamavithanage Dilruk Dasantha Perera" userId="c2a87547-8c9f-4ea5-89db-9cb707856635" providerId="ADAL" clId="{A425F16B-27A7-4800-9EF0-91CF21E2A24F}" dt="2020-01-16T09:46:08.961" v="15609" actId="26606"/>
          <ac:picMkLst>
            <pc:docMk/>
            <pc:sldMk cId="4229657156" sldId="677"/>
            <ac:picMk id="6" creationId="{FFB04C76-FFD1-4508-99C8-C5A9007A79D6}"/>
          </ac:picMkLst>
        </pc:picChg>
      </pc:sldChg>
      <pc:sldChg chg="addSp delSp modSp add ord">
        <pc:chgData name="Mathugamavithanage Dilruk Dasantha Perera" userId="c2a87547-8c9f-4ea5-89db-9cb707856635" providerId="ADAL" clId="{A425F16B-27A7-4800-9EF0-91CF21E2A24F}" dt="2020-01-16T09:53:26.444" v="15831" actId="1038"/>
        <pc:sldMkLst>
          <pc:docMk/>
          <pc:sldMk cId="1133054260" sldId="678"/>
        </pc:sldMkLst>
        <pc:spChg chg="mod">
          <ac:chgData name="Mathugamavithanage Dilruk Dasantha Perera" userId="c2a87547-8c9f-4ea5-89db-9cb707856635" providerId="ADAL" clId="{A425F16B-27A7-4800-9EF0-91CF21E2A24F}" dt="2020-01-16T09:53:26.444" v="15831" actId="1038"/>
          <ac:spMkLst>
            <pc:docMk/>
            <pc:sldMk cId="1133054260" sldId="678"/>
            <ac:spMk id="2" creationId="{A5117640-0A7F-4D72-91AF-88D1B7A49A12}"/>
          </ac:spMkLst>
        </pc:spChg>
        <pc:picChg chg="add mod">
          <ac:chgData name="Mathugamavithanage Dilruk Dasantha Perera" userId="c2a87547-8c9f-4ea5-89db-9cb707856635" providerId="ADAL" clId="{A425F16B-27A7-4800-9EF0-91CF21E2A24F}" dt="2020-01-16T09:47:57.084" v="15667" actId="14100"/>
          <ac:picMkLst>
            <pc:docMk/>
            <pc:sldMk cId="1133054260" sldId="678"/>
            <ac:picMk id="3" creationId="{47DCFF17-3D62-4BF4-8BF5-7ECBAC1ACB17}"/>
          </ac:picMkLst>
        </pc:picChg>
        <pc:picChg chg="del">
          <ac:chgData name="Mathugamavithanage Dilruk Dasantha Perera" userId="c2a87547-8c9f-4ea5-89db-9cb707856635" providerId="ADAL" clId="{A425F16B-27A7-4800-9EF0-91CF21E2A24F}" dt="2020-01-16T09:47:53.652" v="15663" actId="478"/>
          <ac:picMkLst>
            <pc:docMk/>
            <pc:sldMk cId="1133054260" sldId="678"/>
            <ac:picMk id="6" creationId="{FFB04C76-FFD1-4508-99C8-C5A9007A79D6}"/>
          </ac:picMkLst>
        </pc:picChg>
      </pc:sldChg>
      <pc:sldChg chg="modSp add ord">
        <pc:chgData name="Mathugamavithanage Dilruk Dasantha Perera" userId="c2a87547-8c9f-4ea5-89db-9cb707856635" providerId="ADAL" clId="{A425F16B-27A7-4800-9EF0-91CF21E2A24F}" dt="2020-01-16T09:47:30.420" v="15662" actId="14100"/>
        <pc:sldMkLst>
          <pc:docMk/>
          <pc:sldMk cId="975982081" sldId="679"/>
        </pc:sldMkLst>
        <pc:spChg chg="mod">
          <ac:chgData name="Mathugamavithanage Dilruk Dasantha Perera" userId="c2a87547-8c9f-4ea5-89db-9cb707856635" providerId="ADAL" clId="{A425F16B-27A7-4800-9EF0-91CF21E2A24F}" dt="2020-01-16T09:47:30.420" v="15662" actId="14100"/>
          <ac:spMkLst>
            <pc:docMk/>
            <pc:sldMk cId="975982081" sldId="679"/>
            <ac:spMk id="2" creationId="{58784B96-751E-4064-86B3-9055A9D0E767}"/>
          </ac:spMkLst>
        </pc:spChg>
      </pc:sldChg>
      <pc:sldChg chg="addSp delSp modSp add mod setBg">
        <pc:chgData name="Mathugamavithanage Dilruk Dasantha Perera" userId="c2a87547-8c9f-4ea5-89db-9cb707856635" providerId="ADAL" clId="{A425F16B-27A7-4800-9EF0-91CF21E2A24F}" dt="2020-01-16T09:50:16.180" v="15702" actId="14100"/>
        <pc:sldMkLst>
          <pc:docMk/>
          <pc:sldMk cId="3240090048" sldId="680"/>
        </pc:sldMkLst>
        <pc:spChg chg="mod">
          <ac:chgData name="Mathugamavithanage Dilruk Dasantha Perera" userId="c2a87547-8c9f-4ea5-89db-9cb707856635" providerId="ADAL" clId="{A425F16B-27A7-4800-9EF0-91CF21E2A24F}" dt="2020-01-16T09:49:41.647" v="15692" actId="26606"/>
          <ac:spMkLst>
            <pc:docMk/>
            <pc:sldMk cId="3240090048" sldId="680"/>
            <ac:spMk id="2" creationId="{4BA607AE-5CF7-4909-865B-973A6B290939}"/>
          </ac:spMkLst>
        </pc:spChg>
        <pc:spChg chg="del">
          <ac:chgData name="Mathugamavithanage Dilruk Dasantha Perera" userId="c2a87547-8c9f-4ea5-89db-9cb707856635" providerId="ADAL" clId="{A425F16B-27A7-4800-9EF0-91CF21E2A24F}" dt="2020-01-16T09:49:10.025" v="15669"/>
          <ac:spMkLst>
            <pc:docMk/>
            <pc:sldMk cId="3240090048" sldId="680"/>
            <ac:spMk id="3" creationId="{0A96D656-5849-4DD8-B05D-CCFCFDC6AD67}"/>
          </ac:spMkLst>
        </pc:spChg>
        <pc:spChg chg="add del">
          <ac:chgData name="Mathugamavithanage Dilruk Dasantha Perera" userId="c2a87547-8c9f-4ea5-89db-9cb707856635" providerId="ADAL" clId="{A425F16B-27A7-4800-9EF0-91CF21E2A24F}" dt="2020-01-16T09:49:41.647" v="15692" actId="26606"/>
          <ac:spMkLst>
            <pc:docMk/>
            <pc:sldMk cId="3240090048" sldId="680"/>
            <ac:spMk id="9" creationId="{71FC7D98-7B8B-402A-90FC-F027482F2142}"/>
          </ac:spMkLst>
        </pc:spChg>
        <pc:spChg chg="add del">
          <ac:chgData name="Mathugamavithanage Dilruk Dasantha Perera" userId="c2a87547-8c9f-4ea5-89db-9cb707856635" providerId="ADAL" clId="{A425F16B-27A7-4800-9EF0-91CF21E2A24F}" dt="2020-01-16T09:49:41.647" v="15692" actId="26606"/>
          <ac:spMkLst>
            <pc:docMk/>
            <pc:sldMk cId="3240090048" sldId="680"/>
            <ac:spMk id="11" creationId="{AD7356EA-285B-4E5D-8FEC-104659A4FD2C}"/>
          </ac:spMkLst>
        </pc:spChg>
        <pc:picChg chg="add mod">
          <ac:chgData name="Mathugamavithanage Dilruk Dasantha Perera" userId="c2a87547-8c9f-4ea5-89db-9cb707856635" providerId="ADAL" clId="{A425F16B-27A7-4800-9EF0-91CF21E2A24F}" dt="2020-01-16T09:50:16.180" v="15702" actId="14100"/>
          <ac:picMkLst>
            <pc:docMk/>
            <pc:sldMk cId="3240090048" sldId="680"/>
            <ac:picMk id="4" creationId="{17FAC0DC-FE92-4C4D-95B5-F2A2A105D992}"/>
          </ac:picMkLst>
        </pc:picChg>
      </pc:sldChg>
      <pc:sldChg chg="addSp delSp modSp add">
        <pc:chgData name="Mathugamavithanage Dilruk Dasantha Perera" userId="c2a87547-8c9f-4ea5-89db-9cb707856635" providerId="ADAL" clId="{A425F16B-27A7-4800-9EF0-91CF21E2A24F}" dt="2020-01-16T09:51:03.556" v="15744" actId="14100"/>
        <pc:sldMkLst>
          <pc:docMk/>
          <pc:sldMk cId="3398291893" sldId="681"/>
        </pc:sldMkLst>
        <pc:spChg chg="mod">
          <ac:chgData name="Mathugamavithanage Dilruk Dasantha Perera" userId="c2a87547-8c9f-4ea5-89db-9cb707856635" providerId="ADAL" clId="{A425F16B-27A7-4800-9EF0-91CF21E2A24F}" dt="2020-01-16T09:51:01.292" v="15743" actId="20577"/>
          <ac:spMkLst>
            <pc:docMk/>
            <pc:sldMk cId="3398291893" sldId="681"/>
            <ac:spMk id="2" creationId="{0D907000-F62B-4698-8ADF-954FA3FE7279}"/>
          </ac:spMkLst>
        </pc:spChg>
        <pc:spChg chg="del">
          <ac:chgData name="Mathugamavithanage Dilruk Dasantha Perera" userId="c2a87547-8c9f-4ea5-89db-9cb707856635" providerId="ADAL" clId="{A425F16B-27A7-4800-9EF0-91CF21E2A24F}" dt="2020-01-16T09:50:49.432" v="15704"/>
          <ac:spMkLst>
            <pc:docMk/>
            <pc:sldMk cId="3398291893" sldId="681"/>
            <ac:spMk id="3" creationId="{A58BA16A-09D5-460E-ACC2-2962361BDFCD}"/>
          </ac:spMkLst>
        </pc:spChg>
        <pc:picChg chg="add mod">
          <ac:chgData name="Mathugamavithanage Dilruk Dasantha Perera" userId="c2a87547-8c9f-4ea5-89db-9cb707856635" providerId="ADAL" clId="{A425F16B-27A7-4800-9EF0-91CF21E2A24F}" dt="2020-01-16T09:51:03.556" v="15744" actId="14100"/>
          <ac:picMkLst>
            <pc:docMk/>
            <pc:sldMk cId="3398291893" sldId="681"/>
            <ac:picMk id="4" creationId="{A7014882-5139-44FA-9BE6-025518995ACE}"/>
          </ac:picMkLst>
        </pc:picChg>
      </pc:sldChg>
      <pc:sldChg chg="addSp delSp modSp add">
        <pc:chgData name="Mathugamavithanage Dilruk Dasantha Perera" userId="c2a87547-8c9f-4ea5-89db-9cb707856635" providerId="ADAL" clId="{A425F16B-27A7-4800-9EF0-91CF21E2A24F}" dt="2020-01-16T09:51:41.360" v="15779"/>
        <pc:sldMkLst>
          <pc:docMk/>
          <pc:sldMk cId="1621429050" sldId="682"/>
        </pc:sldMkLst>
        <pc:spChg chg="mod">
          <ac:chgData name="Mathugamavithanage Dilruk Dasantha Perera" userId="c2a87547-8c9f-4ea5-89db-9cb707856635" providerId="ADAL" clId="{A425F16B-27A7-4800-9EF0-91CF21E2A24F}" dt="2020-01-16T09:51:34.004" v="15777" actId="20577"/>
          <ac:spMkLst>
            <pc:docMk/>
            <pc:sldMk cId="1621429050" sldId="682"/>
            <ac:spMk id="2" creationId="{525C46FA-175E-4B49-BD2C-7A9FB80EBF50}"/>
          </ac:spMkLst>
        </pc:spChg>
        <pc:spChg chg="del">
          <ac:chgData name="Mathugamavithanage Dilruk Dasantha Perera" userId="c2a87547-8c9f-4ea5-89db-9cb707856635" providerId="ADAL" clId="{A425F16B-27A7-4800-9EF0-91CF21E2A24F}" dt="2020-01-16T09:51:35.739" v="15778"/>
          <ac:spMkLst>
            <pc:docMk/>
            <pc:sldMk cId="1621429050" sldId="682"/>
            <ac:spMk id="3" creationId="{E7A4D31A-C783-432B-81E7-37C6A3EC80E2}"/>
          </ac:spMkLst>
        </pc:spChg>
        <pc:picChg chg="add mod">
          <ac:chgData name="Mathugamavithanage Dilruk Dasantha Perera" userId="c2a87547-8c9f-4ea5-89db-9cb707856635" providerId="ADAL" clId="{A425F16B-27A7-4800-9EF0-91CF21E2A24F}" dt="2020-01-16T09:51:41.360" v="15779"/>
          <ac:picMkLst>
            <pc:docMk/>
            <pc:sldMk cId="1621429050" sldId="682"/>
            <ac:picMk id="4" creationId="{8871AA04-B2F1-4CD8-8C5D-1B062C8E32A3}"/>
          </ac:picMkLst>
        </pc:picChg>
      </pc:sldChg>
      <pc:sldChg chg="addSp delSp modSp add mod setBg">
        <pc:chgData name="Mathugamavithanage Dilruk Dasantha Perera" userId="c2a87547-8c9f-4ea5-89db-9cb707856635" providerId="ADAL" clId="{A425F16B-27A7-4800-9EF0-91CF21E2A24F}" dt="2020-01-16T09:53:12.245" v="15804" actId="1076"/>
        <pc:sldMkLst>
          <pc:docMk/>
          <pc:sldMk cId="1397903537" sldId="683"/>
        </pc:sldMkLst>
        <pc:spChg chg="mod">
          <ac:chgData name="Mathugamavithanage Dilruk Dasantha Perera" userId="c2a87547-8c9f-4ea5-89db-9cb707856635" providerId="ADAL" clId="{A425F16B-27A7-4800-9EF0-91CF21E2A24F}" dt="2020-01-16T09:53:09.941" v="15803" actId="1076"/>
          <ac:spMkLst>
            <pc:docMk/>
            <pc:sldMk cId="1397903537" sldId="683"/>
            <ac:spMk id="2" creationId="{34D49C4E-BF76-4C7D-9614-4AFCD543B712}"/>
          </ac:spMkLst>
        </pc:spChg>
        <pc:spChg chg="add del">
          <ac:chgData name="Mathugamavithanage Dilruk Dasantha Perera" userId="c2a87547-8c9f-4ea5-89db-9cb707856635" providerId="ADAL" clId="{A425F16B-27A7-4800-9EF0-91CF21E2A24F}" dt="2020-01-16T09:53:06.063" v="15802" actId="26606"/>
          <ac:spMkLst>
            <pc:docMk/>
            <pc:sldMk cId="1397903537" sldId="683"/>
            <ac:spMk id="3" creationId="{7780C3ED-4E2E-4944-9831-A4442920A7D3}"/>
          </ac:spMkLst>
        </pc:spChg>
        <pc:spChg chg="add del">
          <ac:chgData name="Mathugamavithanage Dilruk Dasantha Perera" userId="c2a87547-8c9f-4ea5-89db-9cb707856635" providerId="ADAL" clId="{A425F16B-27A7-4800-9EF0-91CF21E2A24F}" dt="2020-01-16T09:53:06.063" v="15802" actId="26606"/>
          <ac:spMkLst>
            <pc:docMk/>
            <pc:sldMk cId="1397903537" sldId="683"/>
            <ac:spMk id="9" creationId="{73C994B4-9721-4148-9EEC-6793CECDE8DD}"/>
          </ac:spMkLst>
        </pc:spChg>
        <pc:spChg chg="add del">
          <ac:chgData name="Mathugamavithanage Dilruk Dasantha Perera" userId="c2a87547-8c9f-4ea5-89db-9cb707856635" providerId="ADAL" clId="{A425F16B-27A7-4800-9EF0-91CF21E2A24F}" dt="2020-01-16T09:53:06.063" v="15802" actId="26606"/>
          <ac:spMkLst>
            <pc:docMk/>
            <pc:sldMk cId="1397903537" sldId="683"/>
            <ac:spMk id="11" creationId="{F9D95E49-763A-4886-B038-82F734740554}"/>
          </ac:spMkLst>
        </pc:spChg>
        <pc:spChg chg="add del">
          <ac:chgData name="Mathugamavithanage Dilruk Dasantha Perera" userId="c2a87547-8c9f-4ea5-89db-9cb707856635" providerId="ADAL" clId="{A425F16B-27A7-4800-9EF0-91CF21E2A24F}" dt="2020-01-16T09:53:06.063" v="15802" actId="26606"/>
          <ac:spMkLst>
            <pc:docMk/>
            <pc:sldMk cId="1397903537" sldId="683"/>
            <ac:spMk id="13" creationId="{E6021DB5-5F19-4732-8C47-60DED4679EE8}"/>
          </ac:spMkLst>
        </pc:spChg>
        <pc:spChg chg="add del">
          <ac:chgData name="Mathugamavithanage Dilruk Dasantha Perera" userId="c2a87547-8c9f-4ea5-89db-9cb707856635" providerId="ADAL" clId="{A425F16B-27A7-4800-9EF0-91CF21E2A24F}" dt="2020-01-16T09:53:06.063" v="15802" actId="26606"/>
          <ac:spMkLst>
            <pc:docMk/>
            <pc:sldMk cId="1397903537" sldId="683"/>
            <ac:spMk id="17" creationId="{C411D842-D027-45A2-981F-6B76E11EE24F}"/>
          </ac:spMkLst>
        </pc:spChg>
        <pc:picChg chg="add mod">
          <ac:chgData name="Mathugamavithanage Dilruk Dasantha Perera" userId="c2a87547-8c9f-4ea5-89db-9cb707856635" providerId="ADAL" clId="{A425F16B-27A7-4800-9EF0-91CF21E2A24F}" dt="2020-01-16T09:53:12.245" v="15804" actId="1076"/>
          <ac:picMkLst>
            <pc:docMk/>
            <pc:sldMk cId="1397903537" sldId="683"/>
            <ac:picMk id="4" creationId="{AEB3A7F6-5FCB-446D-8733-DA91E5BD0C16}"/>
          </ac:picMkLst>
        </pc:picChg>
        <pc:cxnChg chg="add del">
          <ac:chgData name="Mathugamavithanage Dilruk Dasantha Perera" userId="c2a87547-8c9f-4ea5-89db-9cb707856635" providerId="ADAL" clId="{A425F16B-27A7-4800-9EF0-91CF21E2A24F}" dt="2020-01-16T09:53:06.063" v="15802" actId="26606"/>
          <ac:cxnSpMkLst>
            <pc:docMk/>
            <pc:sldMk cId="1397903537" sldId="683"/>
            <ac:cxnSpMk id="15" creationId="{3EFADC67-92A1-44FB-8691-D8CD71A21EFA}"/>
          </ac:cxnSpMkLst>
        </pc:cxnChg>
        <pc:cxnChg chg="add del">
          <ac:chgData name="Mathugamavithanage Dilruk Dasantha Perera" userId="c2a87547-8c9f-4ea5-89db-9cb707856635" providerId="ADAL" clId="{A425F16B-27A7-4800-9EF0-91CF21E2A24F}" dt="2020-01-16T09:53:06.063" v="15802" actId="26606"/>
          <ac:cxnSpMkLst>
            <pc:docMk/>
            <pc:sldMk cId="1397903537" sldId="683"/>
            <ac:cxnSpMk id="19" creationId="{EE9C6408-AA0E-411D-A5D2-E5F13306F898}"/>
          </ac:cxnSpMkLst>
        </pc:cxnChg>
      </pc:sldChg>
      <pc:sldChg chg="add del">
        <pc:chgData name="Mathugamavithanage Dilruk Dasantha Perera" userId="c2a87547-8c9f-4ea5-89db-9cb707856635" providerId="ADAL" clId="{A425F16B-27A7-4800-9EF0-91CF21E2A24F}" dt="2020-01-16T10:03:05.938" v="16083" actId="2696"/>
        <pc:sldMkLst>
          <pc:docMk/>
          <pc:sldMk cId="2333351692" sldId="684"/>
        </pc:sldMkLst>
      </pc:sldChg>
      <pc:sldChg chg="add del">
        <pc:chgData name="Mathugamavithanage Dilruk Dasantha Perera" userId="c2a87547-8c9f-4ea5-89db-9cb707856635" providerId="ADAL" clId="{A425F16B-27A7-4800-9EF0-91CF21E2A24F}" dt="2020-01-16T09:53:42.038" v="15833"/>
        <pc:sldMkLst>
          <pc:docMk/>
          <pc:sldMk cId="2741065177" sldId="684"/>
        </pc:sldMkLst>
      </pc:sldChg>
      <pc:sldChg chg="addSp delSp modSp add">
        <pc:chgData name="Mathugamavithanage Dilruk Dasantha Perera" userId="c2a87547-8c9f-4ea5-89db-9cb707856635" providerId="ADAL" clId="{A425F16B-27A7-4800-9EF0-91CF21E2A24F}" dt="2020-01-16T09:54:18.716" v="15869" actId="1076"/>
        <pc:sldMkLst>
          <pc:docMk/>
          <pc:sldMk cId="2880478647" sldId="685"/>
        </pc:sldMkLst>
        <pc:spChg chg="mod">
          <ac:chgData name="Mathugamavithanage Dilruk Dasantha Perera" userId="c2a87547-8c9f-4ea5-89db-9cb707856635" providerId="ADAL" clId="{A425F16B-27A7-4800-9EF0-91CF21E2A24F}" dt="2020-01-16T09:54:16.088" v="15868" actId="20577"/>
          <ac:spMkLst>
            <pc:docMk/>
            <pc:sldMk cId="2880478647" sldId="685"/>
            <ac:spMk id="2" creationId="{34D49C4E-BF76-4C7D-9614-4AFCD543B712}"/>
          </ac:spMkLst>
        </pc:spChg>
        <pc:spChg chg="del">
          <ac:chgData name="Mathugamavithanage Dilruk Dasantha Perera" userId="c2a87547-8c9f-4ea5-89db-9cb707856635" providerId="ADAL" clId="{A425F16B-27A7-4800-9EF0-91CF21E2A24F}" dt="2020-01-16T09:54:05.651" v="15841" actId="478"/>
          <ac:spMkLst>
            <pc:docMk/>
            <pc:sldMk cId="2880478647" sldId="685"/>
            <ac:spMk id="3" creationId="{7780C3ED-4E2E-4944-9831-A4442920A7D3}"/>
          </ac:spMkLst>
        </pc:spChg>
        <pc:picChg chg="del">
          <ac:chgData name="Mathugamavithanage Dilruk Dasantha Perera" userId="c2a87547-8c9f-4ea5-89db-9cb707856635" providerId="ADAL" clId="{A425F16B-27A7-4800-9EF0-91CF21E2A24F}" dt="2020-01-16T09:53:57.499" v="15836" actId="478"/>
          <ac:picMkLst>
            <pc:docMk/>
            <pc:sldMk cId="2880478647" sldId="685"/>
            <ac:picMk id="4" creationId="{AEB3A7F6-5FCB-446D-8733-DA91E5BD0C16}"/>
          </ac:picMkLst>
        </pc:picChg>
        <pc:picChg chg="add mod">
          <ac:chgData name="Mathugamavithanage Dilruk Dasantha Perera" userId="c2a87547-8c9f-4ea5-89db-9cb707856635" providerId="ADAL" clId="{A425F16B-27A7-4800-9EF0-91CF21E2A24F}" dt="2020-01-16T09:54:18.716" v="15869" actId="1076"/>
          <ac:picMkLst>
            <pc:docMk/>
            <pc:sldMk cId="2880478647" sldId="685"/>
            <ac:picMk id="5" creationId="{2EC4610E-8911-4C71-92FE-32D3435CBA27}"/>
          </ac:picMkLst>
        </pc:picChg>
      </pc:sldChg>
      <pc:sldChg chg="addSp delSp modSp add">
        <pc:chgData name="Mathugamavithanage Dilruk Dasantha Perera" userId="c2a87547-8c9f-4ea5-89db-9cb707856635" providerId="ADAL" clId="{A425F16B-27A7-4800-9EF0-91CF21E2A24F}" dt="2020-01-16T09:55:00.051" v="15890" actId="20577"/>
        <pc:sldMkLst>
          <pc:docMk/>
          <pc:sldMk cId="3112597244" sldId="686"/>
        </pc:sldMkLst>
        <pc:spChg chg="mod">
          <ac:chgData name="Mathugamavithanage Dilruk Dasantha Perera" userId="c2a87547-8c9f-4ea5-89db-9cb707856635" providerId="ADAL" clId="{A425F16B-27A7-4800-9EF0-91CF21E2A24F}" dt="2020-01-16T09:55:00.051" v="15890" actId="20577"/>
          <ac:spMkLst>
            <pc:docMk/>
            <pc:sldMk cId="3112597244" sldId="686"/>
            <ac:spMk id="2" creationId="{D3D15AF0-02C5-46D7-B7C1-6A6C594ACA2F}"/>
          </ac:spMkLst>
        </pc:spChg>
        <pc:spChg chg="del">
          <ac:chgData name="Mathugamavithanage Dilruk Dasantha Perera" userId="c2a87547-8c9f-4ea5-89db-9cb707856635" providerId="ADAL" clId="{A425F16B-27A7-4800-9EF0-91CF21E2A24F}" dt="2020-01-16T09:54:38.274" v="15871"/>
          <ac:spMkLst>
            <pc:docMk/>
            <pc:sldMk cId="3112597244" sldId="686"/>
            <ac:spMk id="3" creationId="{490FD03D-8B25-4762-9362-16EAFFFB0B91}"/>
          </ac:spMkLst>
        </pc:spChg>
        <pc:picChg chg="add mod">
          <ac:chgData name="Mathugamavithanage Dilruk Dasantha Perera" userId="c2a87547-8c9f-4ea5-89db-9cb707856635" providerId="ADAL" clId="{A425F16B-27A7-4800-9EF0-91CF21E2A24F}" dt="2020-01-16T09:54:42.326" v="15872"/>
          <ac:picMkLst>
            <pc:docMk/>
            <pc:sldMk cId="3112597244" sldId="686"/>
            <ac:picMk id="4" creationId="{A18CF1EB-9995-403E-8EF1-F43748A4C546}"/>
          </ac:picMkLst>
        </pc:picChg>
      </pc:sldChg>
      <pc:sldChg chg="addSp delSp modSp add">
        <pc:chgData name="Mathugamavithanage Dilruk Dasantha Perera" userId="c2a87547-8c9f-4ea5-89db-9cb707856635" providerId="ADAL" clId="{A425F16B-27A7-4800-9EF0-91CF21E2A24F}" dt="2020-01-16T09:56:02.042" v="15959" actId="20577"/>
        <pc:sldMkLst>
          <pc:docMk/>
          <pc:sldMk cId="903770366" sldId="687"/>
        </pc:sldMkLst>
        <pc:spChg chg="mod">
          <ac:chgData name="Mathugamavithanage Dilruk Dasantha Perera" userId="c2a87547-8c9f-4ea5-89db-9cb707856635" providerId="ADAL" clId="{A425F16B-27A7-4800-9EF0-91CF21E2A24F}" dt="2020-01-16T09:56:02.042" v="15959" actId="20577"/>
          <ac:spMkLst>
            <pc:docMk/>
            <pc:sldMk cId="903770366" sldId="687"/>
            <ac:spMk id="2" creationId="{202BECFB-8BA9-4AED-A032-5EA5F734ACDE}"/>
          </ac:spMkLst>
        </pc:spChg>
        <pc:spChg chg="del">
          <ac:chgData name="Mathugamavithanage Dilruk Dasantha Perera" userId="c2a87547-8c9f-4ea5-89db-9cb707856635" providerId="ADAL" clId="{A425F16B-27A7-4800-9EF0-91CF21E2A24F}" dt="2020-01-16T09:55:30.117" v="15904"/>
          <ac:spMkLst>
            <pc:docMk/>
            <pc:sldMk cId="903770366" sldId="687"/>
            <ac:spMk id="3" creationId="{65D83410-6FF1-4327-9D18-BA0CD40DCD0F}"/>
          </ac:spMkLst>
        </pc:spChg>
        <pc:picChg chg="add mod">
          <ac:chgData name="Mathugamavithanage Dilruk Dasantha Perera" userId="c2a87547-8c9f-4ea5-89db-9cb707856635" providerId="ADAL" clId="{A425F16B-27A7-4800-9EF0-91CF21E2A24F}" dt="2020-01-16T09:55:34.047" v="15905"/>
          <ac:picMkLst>
            <pc:docMk/>
            <pc:sldMk cId="903770366" sldId="687"/>
            <ac:picMk id="4" creationId="{C1EFCEA8-B2D6-48C2-AA39-16E34ECEF865}"/>
          </ac:picMkLst>
        </pc:picChg>
      </pc:sldChg>
      <pc:sldChg chg="addSp delSp modSp add">
        <pc:chgData name="Mathugamavithanage Dilruk Dasantha Perera" userId="c2a87547-8c9f-4ea5-89db-9cb707856635" providerId="ADAL" clId="{A425F16B-27A7-4800-9EF0-91CF21E2A24F}" dt="2020-01-16T09:56:32.865" v="15989"/>
        <pc:sldMkLst>
          <pc:docMk/>
          <pc:sldMk cId="3660138408" sldId="688"/>
        </pc:sldMkLst>
        <pc:spChg chg="mod">
          <ac:chgData name="Mathugamavithanage Dilruk Dasantha Perera" userId="c2a87547-8c9f-4ea5-89db-9cb707856635" providerId="ADAL" clId="{A425F16B-27A7-4800-9EF0-91CF21E2A24F}" dt="2020-01-16T09:56:30.426" v="15987" actId="20577"/>
          <ac:spMkLst>
            <pc:docMk/>
            <pc:sldMk cId="3660138408" sldId="688"/>
            <ac:spMk id="2" creationId="{202BECFB-8BA9-4AED-A032-5EA5F734ACDE}"/>
          </ac:spMkLst>
        </pc:spChg>
        <pc:spChg chg="add mod">
          <ac:chgData name="Mathugamavithanage Dilruk Dasantha Perera" userId="c2a87547-8c9f-4ea5-89db-9cb707856635" providerId="ADAL" clId="{A425F16B-27A7-4800-9EF0-91CF21E2A24F}" dt="2020-01-16T09:56:32.481" v="15988" actId="478"/>
          <ac:spMkLst>
            <pc:docMk/>
            <pc:sldMk cId="3660138408" sldId="688"/>
            <ac:spMk id="5" creationId="{755C7B45-7D6A-4299-BFAE-C7C03D30792C}"/>
          </ac:spMkLst>
        </pc:spChg>
        <pc:picChg chg="del">
          <ac:chgData name="Mathugamavithanage Dilruk Dasantha Perera" userId="c2a87547-8c9f-4ea5-89db-9cb707856635" providerId="ADAL" clId="{A425F16B-27A7-4800-9EF0-91CF21E2A24F}" dt="2020-01-16T09:56:32.481" v="15988" actId="478"/>
          <ac:picMkLst>
            <pc:docMk/>
            <pc:sldMk cId="3660138408" sldId="688"/>
            <ac:picMk id="4" creationId="{C1EFCEA8-B2D6-48C2-AA39-16E34ECEF865}"/>
          </ac:picMkLst>
        </pc:picChg>
        <pc:picChg chg="add">
          <ac:chgData name="Mathugamavithanage Dilruk Dasantha Perera" userId="c2a87547-8c9f-4ea5-89db-9cb707856635" providerId="ADAL" clId="{A425F16B-27A7-4800-9EF0-91CF21E2A24F}" dt="2020-01-16T09:56:32.865" v="15989"/>
          <ac:picMkLst>
            <pc:docMk/>
            <pc:sldMk cId="3660138408" sldId="688"/>
            <ac:picMk id="6" creationId="{7D7F1786-9E16-484E-AC0D-C61F2025E1F6}"/>
          </ac:picMkLst>
        </pc:picChg>
      </pc:sldChg>
      <pc:sldChg chg="delSp modSp add">
        <pc:chgData name="Mathugamavithanage Dilruk Dasantha Perera" userId="c2a87547-8c9f-4ea5-89db-9cb707856635" providerId="ADAL" clId="{A425F16B-27A7-4800-9EF0-91CF21E2A24F}" dt="2020-01-16T09:57:15.108" v="16018" actId="1076"/>
        <pc:sldMkLst>
          <pc:docMk/>
          <pc:sldMk cId="3991414402" sldId="689"/>
        </pc:sldMkLst>
        <pc:spChg chg="mod">
          <ac:chgData name="Mathugamavithanage Dilruk Dasantha Perera" userId="c2a87547-8c9f-4ea5-89db-9cb707856635" providerId="ADAL" clId="{A425F16B-27A7-4800-9EF0-91CF21E2A24F}" dt="2020-01-16T09:57:15.108" v="16018" actId="1076"/>
          <ac:spMkLst>
            <pc:docMk/>
            <pc:sldMk cId="3991414402" sldId="689"/>
            <ac:spMk id="2" creationId="{62118BBC-E843-4F8A-8A57-D67EE8D64CCA}"/>
          </ac:spMkLst>
        </pc:spChg>
        <pc:spChg chg="del">
          <ac:chgData name="Mathugamavithanage Dilruk Dasantha Perera" userId="c2a87547-8c9f-4ea5-89db-9cb707856635" providerId="ADAL" clId="{A425F16B-27A7-4800-9EF0-91CF21E2A24F}" dt="2020-01-16T09:57:04.875" v="15998" actId="478"/>
          <ac:spMkLst>
            <pc:docMk/>
            <pc:sldMk cId="3991414402" sldId="689"/>
            <ac:spMk id="3" creationId="{546B593F-0DFC-41EB-8051-D200381CED63}"/>
          </ac:spMkLst>
        </pc:spChg>
      </pc:sldChg>
      <pc:sldChg chg="addSp delSp modSp add mod setBg">
        <pc:chgData name="Mathugamavithanage Dilruk Dasantha Perera" userId="c2a87547-8c9f-4ea5-89db-9cb707856635" providerId="ADAL" clId="{A425F16B-27A7-4800-9EF0-91CF21E2A24F}" dt="2020-01-16T09:58:53.698" v="16082" actId="14100"/>
        <pc:sldMkLst>
          <pc:docMk/>
          <pc:sldMk cId="1825350209" sldId="690"/>
        </pc:sldMkLst>
        <pc:spChg chg="mod">
          <ac:chgData name="Mathugamavithanage Dilruk Dasantha Perera" userId="c2a87547-8c9f-4ea5-89db-9cb707856635" providerId="ADAL" clId="{A425F16B-27A7-4800-9EF0-91CF21E2A24F}" dt="2020-01-16T09:58:34.593" v="16061" actId="26606"/>
          <ac:spMkLst>
            <pc:docMk/>
            <pc:sldMk cId="1825350209" sldId="690"/>
            <ac:spMk id="2" creationId="{3A27717A-5F07-431E-9C8E-8C639D0FC465}"/>
          </ac:spMkLst>
        </pc:spChg>
        <pc:spChg chg="del">
          <ac:chgData name="Mathugamavithanage Dilruk Dasantha Perera" userId="c2a87547-8c9f-4ea5-89db-9cb707856635" providerId="ADAL" clId="{A425F16B-27A7-4800-9EF0-91CF21E2A24F}" dt="2020-01-16T09:57:18.318" v="16020"/>
          <ac:spMkLst>
            <pc:docMk/>
            <pc:sldMk cId="1825350209" sldId="690"/>
            <ac:spMk id="3" creationId="{AA4CC2EC-AF6D-4141-87E4-8138DE450068}"/>
          </ac:spMkLst>
        </pc:spChg>
        <pc:spChg chg="add del">
          <ac:chgData name="Mathugamavithanage Dilruk Dasantha Perera" userId="c2a87547-8c9f-4ea5-89db-9cb707856635" providerId="ADAL" clId="{A425F16B-27A7-4800-9EF0-91CF21E2A24F}" dt="2020-01-16T09:58:30.694" v="16060" actId="26606"/>
          <ac:spMkLst>
            <pc:docMk/>
            <pc:sldMk cId="1825350209" sldId="690"/>
            <ac:spMk id="7" creationId="{5AAE9118-0436-4488-AC4A-C14DF6A7B6B1}"/>
          </ac:spMkLst>
        </pc:spChg>
        <pc:spChg chg="add del">
          <ac:chgData name="Mathugamavithanage Dilruk Dasantha Perera" userId="c2a87547-8c9f-4ea5-89db-9cb707856635" providerId="ADAL" clId="{A425F16B-27A7-4800-9EF0-91CF21E2A24F}" dt="2020-01-16T09:58:30.694" v="16060" actId="26606"/>
          <ac:spMkLst>
            <pc:docMk/>
            <pc:sldMk cId="1825350209" sldId="690"/>
            <ac:spMk id="8" creationId="{48AADC38-41AB-482C-B8C3-6B9CD91B678A}"/>
          </ac:spMkLst>
        </pc:spChg>
        <pc:spChg chg="add del">
          <ac:chgData name="Mathugamavithanage Dilruk Dasantha Perera" userId="c2a87547-8c9f-4ea5-89db-9cb707856635" providerId="ADAL" clId="{A425F16B-27A7-4800-9EF0-91CF21E2A24F}" dt="2020-01-16T09:58:26.325" v="16058" actId="26606"/>
          <ac:spMkLst>
            <pc:docMk/>
            <pc:sldMk cId="1825350209" sldId="690"/>
            <ac:spMk id="9" creationId="{CE335CC5-A783-464F-8547-95411CD8FA88}"/>
          </ac:spMkLst>
        </pc:spChg>
        <pc:spChg chg="add del">
          <ac:chgData name="Mathugamavithanage Dilruk Dasantha Perera" userId="c2a87547-8c9f-4ea5-89db-9cb707856635" providerId="ADAL" clId="{A425F16B-27A7-4800-9EF0-91CF21E2A24F}" dt="2020-01-16T09:58:30.694" v="16060" actId="26606"/>
          <ac:spMkLst>
            <pc:docMk/>
            <pc:sldMk cId="1825350209" sldId="690"/>
            <ac:spMk id="10" creationId="{BC2F95E8-AFC6-4BCD-8905-8C0BC4F3CC39}"/>
          </ac:spMkLst>
        </pc:spChg>
        <pc:spChg chg="add">
          <ac:chgData name="Mathugamavithanage Dilruk Dasantha Perera" userId="c2a87547-8c9f-4ea5-89db-9cb707856635" providerId="ADAL" clId="{A425F16B-27A7-4800-9EF0-91CF21E2A24F}" dt="2020-01-16T09:58:34.593" v="16061" actId="26606"/>
          <ac:spMkLst>
            <pc:docMk/>
            <pc:sldMk cId="1825350209" sldId="690"/>
            <ac:spMk id="11" creationId="{A87EA4E9-DFD6-45D4-965D-8A79984EF440}"/>
          </ac:spMkLst>
        </pc:spChg>
        <pc:spChg chg="add del">
          <ac:chgData name="Mathugamavithanage Dilruk Dasantha Perera" userId="c2a87547-8c9f-4ea5-89db-9cb707856635" providerId="ADAL" clId="{A425F16B-27A7-4800-9EF0-91CF21E2A24F}" dt="2020-01-16T09:58:26.325" v="16058" actId="26606"/>
          <ac:spMkLst>
            <pc:docMk/>
            <pc:sldMk cId="1825350209" sldId="690"/>
            <ac:spMk id="12" creationId="{FC7A3AA1-44C4-4CBE-8808-D86A411AD665}"/>
          </ac:spMkLst>
        </pc:spChg>
        <pc:spChg chg="add del">
          <ac:chgData name="Mathugamavithanage Dilruk Dasantha Perera" userId="c2a87547-8c9f-4ea5-89db-9cb707856635" providerId="ADAL" clId="{A425F16B-27A7-4800-9EF0-91CF21E2A24F}" dt="2020-01-16T09:58:26.325" v="16058" actId="26606"/>
          <ac:spMkLst>
            <pc:docMk/>
            <pc:sldMk cId="1825350209" sldId="690"/>
            <ac:spMk id="16" creationId="{091C9E05-1ED5-4438-8E0F-38219974999F}"/>
          </ac:spMkLst>
        </pc:spChg>
        <pc:picChg chg="add mod ord">
          <ac:chgData name="Mathugamavithanage Dilruk Dasantha Perera" userId="c2a87547-8c9f-4ea5-89db-9cb707856635" providerId="ADAL" clId="{A425F16B-27A7-4800-9EF0-91CF21E2A24F}" dt="2020-01-16T09:58:53.698" v="16082" actId="14100"/>
          <ac:picMkLst>
            <pc:docMk/>
            <pc:sldMk cId="1825350209" sldId="690"/>
            <ac:picMk id="4" creationId="{9FA9D6EE-DE7D-4E22-A3C7-5D092E633613}"/>
          </ac:picMkLst>
        </pc:picChg>
        <pc:picChg chg="add mod">
          <ac:chgData name="Mathugamavithanage Dilruk Dasantha Perera" userId="c2a87547-8c9f-4ea5-89db-9cb707856635" providerId="ADAL" clId="{A425F16B-27A7-4800-9EF0-91CF21E2A24F}" dt="2020-01-16T09:58:48.202" v="16065" actId="14100"/>
          <ac:picMkLst>
            <pc:docMk/>
            <pc:sldMk cId="1825350209" sldId="690"/>
            <ac:picMk id="5" creationId="{10129D15-833B-4029-BAD4-F1CEE7303303}"/>
          </ac:picMkLst>
        </pc:picChg>
        <pc:picChg chg="add del">
          <ac:chgData name="Mathugamavithanage Dilruk Dasantha Perera" userId="c2a87547-8c9f-4ea5-89db-9cb707856635" providerId="ADAL" clId="{A425F16B-27A7-4800-9EF0-91CF21E2A24F}" dt="2020-01-16T09:58:26.325" v="16058" actId="26606"/>
          <ac:picMkLst>
            <pc:docMk/>
            <pc:sldMk cId="1825350209" sldId="690"/>
            <ac:picMk id="14" creationId="{4FDAB746-A9A3-4EC2-8997-5EB71BC96424}"/>
          </ac:picMkLst>
        </pc:picChg>
      </pc:sldChg>
      <pc:sldChg chg="delSp modSp add">
        <pc:chgData name="Mathugamavithanage Dilruk Dasantha Perera" userId="c2a87547-8c9f-4ea5-89db-9cb707856635" providerId="ADAL" clId="{A425F16B-27A7-4800-9EF0-91CF21E2A24F}" dt="2020-01-16T10:03:28.850" v="16119" actId="1076"/>
        <pc:sldMkLst>
          <pc:docMk/>
          <pc:sldMk cId="4221204531" sldId="691"/>
        </pc:sldMkLst>
        <pc:spChg chg="mod">
          <ac:chgData name="Mathugamavithanage Dilruk Dasantha Perera" userId="c2a87547-8c9f-4ea5-89db-9cb707856635" providerId="ADAL" clId="{A425F16B-27A7-4800-9EF0-91CF21E2A24F}" dt="2020-01-16T10:03:28.850" v="16119" actId="1076"/>
          <ac:spMkLst>
            <pc:docMk/>
            <pc:sldMk cId="4221204531" sldId="691"/>
            <ac:spMk id="2" creationId="{B3FF89D3-335B-47F3-8A2B-8C84E4C3825F}"/>
          </ac:spMkLst>
        </pc:spChg>
        <pc:spChg chg="del">
          <ac:chgData name="Mathugamavithanage Dilruk Dasantha Perera" userId="c2a87547-8c9f-4ea5-89db-9cb707856635" providerId="ADAL" clId="{A425F16B-27A7-4800-9EF0-91CF21E2A24F}" dt="2020-01-16T10:03:21.041" v="16104" actId="478"/>
          <ac:spMkLst>
            <pc:docMk/>
            <pc:sldMk cId="4221204531" sldId="691"/>
            <ac:spMk id="3" creationId="{B48DC811-D37A-4A14-88B3-D932DC6D40CB}"/>
          </ac:spMkLst>
        </pc:spChg>
      </pc:sldChg>
      <pc:sldChg chg="addSp delSp modSp add">
        <pc:chgData name="Mathugamavithanage Dilruk Dasantha Perera" userId="c2a87547-8c9f-4ea5-89db-9cb707856635" providerId="ADAL" clId="{A425F16B-27A7-4800-9EF0-91CF21E2A24F}" dt="2020-01-16T10:04:36.074" v="16135" actId="1076"/>
        <pc:sldMkLst>
          <pc:docMk/>
          <pc:sldMk cId="2355607709" sldId="692"/>
        </pc:sldMkLst>
        <pc:spChg chg="del">
          <ac:chgData name="Mathugamavithanage Dilruk Dasantha Perera" userId="c2a87547-8c9f-4ea5-89db-9cb707856635" providerId="ADAL" clId="{A425F16B-27A7-4800-9EF0-91CF21E2A24F}" dt="2020-01-16T10:03:32.921" v="16121"/>
          <ac:spMkLst>
            <pc:docMk/>
            <pc:sldMk cId="2355607709" sldId="692"/>
            <ac:spMk id="3" creationId="{F7051111-E2A5-4579-801C-7948508366D5}"/>
          </ac:spMkLst>
        </pc:spChg>
        <pc:spChg chg="add del mod">
          <ac:chgData name="Mathugamavithanage Dilruk Dasantha Perera" userId="c2a87547-8c9f-4ea5-89db-9cb707856635" providerId="ADAL" clId="{A425F16B-27A7-4800-9EF0-91CF21E2A24F}" dt="2020-01-16T10:04:32.360" v="16134" actId="478"/>
          <ac:spMkLst>
            <pc:docMk/>
            <pc:sldMk cId="2355607709" sldId="692"/>
            <ac:spMk id="7" creationId="{6C3CBE0A-D130-4C1C-8803-32ABF0E189DE}"/>
          </ac:spMkLst>
        </pc:spChg>
        <pc:picChg chg="add del mod">
          <ac:chgData name="Mathugamavithanage Dilruk Dasantha Perera" userId="c2a87547-8c9f-4ea5-89db-9cb707856635" providerId="ADAL" clId="{A425F16B-27A7-4800-9EF0-91CF21E2A24F}" dt="2020-01-16T10:04:10.176" v="16128" actId="478"/>
          <ac:picMkLst>
            <pc:docMk/>
            <pc:sldMk cId="2355607709" sldId="692"/>
            <ac:picMk id="4" creationId="{FB941844-634C-41FA-911C-CF16EBBCE822}"/>
          </ac:picMkLst>
        </pc:picChg>
        <pc:picChg chg="add mod">
          <ac:chgData name="Mathugamavithanage Dilruk Dasantha Perera" userId="c2a87547-8c9f-4ea5-89db-9cb707856635" providerId="ADAL" clId="{A425F16B-27A7-4800-9EF0-91CF21E2A24F}" dt="2020-01-16T10:04:36.074" v="16135" actId="1076"/>
          <ac:picMkLst>
            <pc:docMk/>
            <pc:sldMk cId="2355607709" sldId="692"/>
            <ac:picMk id="5" creationId="{B787F44F-855C-4E6D-B1AE-17E2B2E9ACCA}"/>
          </ac:picMkLst>
        </pc:picChg>
      </pc:sldChg>
      <pc:sldChg chg="addSp delSp modSp add">
        <pc:chgData name="Mathugamavithanage Dilruk Dasantha Perera" userId="c2a87547-8c9f-4ea5-89db-9cb707856635" providerId="ADAL" clId="{A425F16B-27A7-4800-9EF0-91CF21E2A24F}" dt="2020-01-16T10:05:53.312" v="16144" actId="14100"/>
        <pc:sldMkLst>
          <pc:docMk/>
          <pc:sldMk cId="1811422184" sldId="693"/>
        </pc:sldMkLst>
        <pc:spChg chg="del">
          <ac:chgData name="Mathugamavithanage Dilruk Dasantha Perera" userId="c2a87547-8c9f-4ea5-89db-9cb707856635" providerId="ADAL" clId="{A425F16B-27A7-4800-9EF0-91CF21E2A24F}" dt="2020-01-16T10:05:12.198" v="16136"/>
          <ac:spMkLst>
            <pc:docMk/>
            <pc:sldMk cId="1811422184" sldId="693"/>
            <ac:spMk id="3" creationId="{E83F3D25-CCDB-49BD-8089-CA53725294A5}"/>
          </ac:spMkLst>
        </pc:spChg>
        <pc:picChg chg="add mod">
          <ac:chgData name="Mathugamavithanage Dilruk Dasantha Perera" userId="c2a87547-8c9f-4ea5-89db-9cb707856635" providerId="ADAL" clId="{A425F16B-27A7-4800-9EF0-91CF21E2A24F}" dt="2020-01-16T10:05:53.312" v="16144" actId="14100"/>
          <ac:picMkLst>
            <pc:docMk/>
            <pc:sldMk cId="1811422184" sldId="693"/>
            <ac:picMk id="4" creationId="{B3C0897E-78EA-4980-95AF-C324F99B0148}"/>
          </ac:picMkLst>
        </pc:picChg>
      </pc:sldChg>
      <pc:sldChg chg="delSp modSp add ord">
        <pc:chgData name="Mathugamavithanage Dilruk Dasantha Perera" userId="c2a87547-8c9f-4ea5-89db-9cb707856635" providerId="ADAL" clId="{A425F16B-27A7-4800-9EF0-91CF21E2A24F}" dt="2020-01-16T10:04:19.321" v="16133" actId="14100"/>
        <pc:sldMkLst>
          <pc:docMk/>
          <pc:sldMk cId="819220831" sldId="694"/>
        </pc:sldMkLst>
        <pc:picChg chg="mod">
          <ac:chgData name="Mathugamavithanage Dilruk Dasantha Perera" userId="c2a87547-8c9f-4ea5-89db-9cb707856635" providerId="ADAL" clId="{A425F16B-27A7-4800-9EF0-91CF21E2A24F}" dt="2020-01-16T10:04:19.321" v="16133" actId="14100"/>
          <ac:picMkLst>
            <pc:docMk/>
            <pc:sldMk cId="819220831" sldId="694"/>
            <ac:picMk id="4" creationId="{FB941844-634C-41FA-911C-CF16EBBCE822}"/>
          </ac:picMkLst>
        </pc:picChg>
        <pc:picChg chg="del">
          <ac:chgData name="Mathugamavithanage Dilruk Dasantha Perera" userId="c2a87547-8c9f-4ea5-89db-9cb707856635" providerId="ADAL" clId="{A425F16B-27A7-4800-9EF0-91CF21E2A24F}" dt="2020-01-16T10:04:04.033" v="16127" actId="478"/>
          <ac:picMkLst>
            <pc:docMk/>
            <pc:sldMk cId="819220831" sldId="694"/>
            <ac:picMk id="5" creationId="{B787F44F-855C-4E6D-B1AE-17E2B2E9ACCA}"/>
          </ac:picMkLst>
        </pc:picChg>
      </pc:sldChg>
      <pc:sldChg chg="addSp add">
        <pc:chgData name="Mathugamavithanage Dilruk Dasantha Perera" userId="c2a87547-8c9f-4ea5-89db-9cb707856635" providerId="ADAL" clId="{A425F16B-27A7-4800-9EF0-91CF21E2A24F}" dt="2020-01-16T10:06:32.955" v="16146"/>
        <pc:sldMkLst>
          <pc:docMk/>
          <pc:sldMk cId="3584642998" sldId="695"/>
        </pc:sldMkLst>
        <pc:picChg chg="add">
          <ac:chgData name="Mathugamavithanage Dilruk Dasantha Perera" userId="c2a87547-8c9f-4ea5-89db-9cb707856635" providerId="ADAL" clId="{A425F16B-27A7-4800-9EF0-91CF21E2A24F}" dt="2020-01-16T10:06:32.955" v="16146"/>
          <ac:picMkLst>
            <pc:docMk/>
            <pc:sldMk cId="3584642998" sldId="695"/>
            <ac:picMk id="4" creationId="{F7F34D5C-DDAB-4BE1-912C-3751205261C0}"/>
          </ac:picMkLst>
        </pc:picChg>
      </pc:sldChg>
      <pc:sldChg chg="add ord">
        <pc:chgData name="Mathugamavithanage Dilruk Dasantha Perera" userId="c2a87547-8c9f-4ea5-89db-9cb707856635" providerId="ADAL" clId="{A425F16B-27A7-4800-9EF0-91CF21E2A24F}" dt="2020-01-16T10:19:25.683" v="16198"/>
        <pc:sldMkLst>
          <pc:docMk/>
          <pc:sldMk cId="1151275355" sldId="696"/>
        </pc:sldMkLst>
      </pc:sldChg>
      <pc:sldChg chg="delSp add del setBg delDesignElem">
        <pc:chgData name="Mathugamavithanage Dilruk Dasantha Perera" userId="c2a87547-8c9f-4ea5-89db-9cb707856635" providerId="ADAL" clId="{A425F16B-27A7-4800-9EF0-91CF21E2A24F}" dt="2020-01-16T10:19:16.398" v="16196" actId="2696"/>
        <pc:sldMkLst>
          <pc:docMk/>
          <pc:sldMk cId="2597493665" sldId="696"/>
        </pc:sldMkLst>
        <pc:spChg chg="del">
          <ac:chgData name="Mathugamavithanage Dilruk Dasantha Perera" userId="c2a87547-8c9f-4ea5-89db-9cb707856635" providerId="ADAL" clId="{A425F16B-27A7-4800-9EF0-91CF21E2A24F}" dt="2020-01-16T10:19:10.479" v="16195"/>
          <ac:spMkLst>
            <pc:docMk/>
            <pc:sldMk cId="2597493665" sldId="696"/>
            <ac:spMk id="6151" creationId="{2643BE6C-86B7-4AB9-91E8-9B5DB45AC8EA}"/>
          </ac:spMkLst>
        </pc:spChg>
      </pc:sldChg>
      <pc:sldChg chg="addSp modSp add">
        <pc:chgData name="Mathugamavithanage Dilruk Dasantha Perera" userId="c2a87547-8c9f-4ea5-89db-9cb707856635" providerId="ADAL" clId="{A425F16B-27A7-4800-9EF0-91CF21E2A24F}" dt="2020-01-16T12:12:42.893" v="16226" actId="207"/>
        <pc:sldMkLst>
          <pc:docMk/>
          <pc:sldMk cId="2417564205" sldId="697"/>
        </pc:sldMkLst>
        <pc:spChg chg="add mod">
          <ac:chgData name="Mathugamavithanage Dilruk Dasantha Perera" userId="c2a87547-8c9f-4ea5-89db-9cb707856635" providerId="ADAL" clId="{A425F16B-27A7-4800-9EF0-91CF21E2A24F}" dt="2020-01-16T12:11:22.524" v="16223" actId="14100"/>
          <ac:spMkLst>
            <pc:docMk/>
            <pc:sldMk cId="2417564205" sldId="697"/>
            <ac:spMk id="5" creationId="{44F5399B-DA4A-4531-836F-721D2FE292BE}"/>
          </ac:spMkLst>
        </pc:spChg>
        <pc:graphicFrameChg chg="mod">
          <ac:chgData name="Mathugamavithanage Dilruk Dasantha Perera" userId="c2a87547-8c9f-4ea5-89db-9cb707856635" providerId="ADAL" clId="{A425F16B-27A7-4800-9EF0-91CF21E2A24F}" dt="2020-01-16T12:12:42.893" v="16226" actId="207"/>
          <ac:graphicFrameMkLst>
            <pc:docMk/>
            <pc:sldMk cId="2417564205" sldId="697"/>
            <ac:graphicFrameMk id="4" creationId="{1E0FBE30-2DCF-4892-9284-B86C4BDD4F09}"/>
          </ac:graphicFrameMkLst>
        </pc:graphicFrameChg>
      </pc:sldChg>
      <pc:sldChg chg="add del">
        <pc:chgData name="Mathugamavithanage Dilruk Dasantha Perera" userId="c2a87547-8c9f-4ea5-89db-9cb707856635" providerId="ADAL" clId="{A425F16B-27A7-4800-9EF0-91CF21E2A24F}" dt="2020-01-16T12:10:19.991" v="16200"/>
        <pc:sldMkLst>
          <pc:docMk/>
          <pc:sldMk cId="4040752318" sldId="697"/>
        </pc:sldMkLst>
      </pc:sldChg>
    </pc:docChg>
  </pc:docChgLst>
  <pc:docChgLst>
    <pc:chgData name="Mathugamavithanage Dilruk Dasantha Perera" userId="c2a87547-8c9f-4ea5-89db-9cb707856635" providerId="ADAL" clId="{0B91A5BC-4E04-4EF4-AF23-6D082AB05C1E}"/>
    <pc:docChg chg="undo redo custSel mod addSld delSld modSld sldOrd">
      <pc:chgData name="Mathugamavithanage Dilruk Dasantha Perera" userId="c2a87547-8c9f-4ea5-89db-9cb707856635" providerId="ADAL" clId="{0B91A5BC-4E04-4EF4-AF23-6D082AB05C1E}" dt="2019-12-31T10:40:45.658" v="15108" actId="2696"/>
      <pc:docMkLst>
        <pc:docMk/>
      </pc:docMkLst>
      <pc:sldChg chg="modSp">
        <pc:chgData name="Mathugamavithanage Dilruk Dasantha Perera" userId="c2a87547-8c9f-4ea5-89db-9cb707856635" providerId="ADAL" clId="{0B91A5BC-4E04-4EF4-AF23-6D082AB05C1E}" dt="2019-12-26T07:44:40.235" v="62" actId="14100"/>
        <pc:sldMkLst>
          <pc:docMk/>
          <pc:sldMk cId="1601413596" sldId="256"/>
        </pc:sldMkLst>
        <pc:spChg chg="mod">
          <ac:chgData name="Mathugamavithanage Dilruk Dasantha Perera" userId="c2a87547-8c9f-4ea5-89db-9cb707856635" providerId="ADAL" clId="{0B91A5BC-4E04-4EF4-AF23-6D082AB05C1E}" dt="2019-12-26T07:43:34.799" v="7" actId="14100"/>
          <ac:spMkLst>
            <pc:docMk/>
            <pc:sldMk cId="1601413596" sldId="256"/>
            <ac:spMk id="2" creationId="{950FFA09-125D-4057-A2C1-50037CC14357}"/>
          </ac:spMkLst>
        </pc:spChg>
        <pc:spChg chg="mod">
          <ac:chgData name="Mathugamavithanage Dilruk Dasantha Perera" userId="c2a87547-8c9f-4ea5-89db-9cb707856635" providerId="ADAL" clId="{0B91A5BC-4E04-4EF4-AF23-6D082AB05C1E}" dt="2019-12-26T07:44:40.235" v="62" actId="14100"/>
          <ac:spMkLst>
            <pc:docMk/>
            <pc:sldMk cId="1601413596" sldId="256"/>
            <ac:spMk id="3" creationId="{586999FD-B3EA-4AC8-B7E3-1132437AC495}"/>
          </ac:spMkLst>
        </pc:spChg>
      </pc:sldChg>
      <pc:sldChg chg="addSp delSp modSp modAnim">
        <pc:chgData name="Mathugamavithanage Dilruk Dasantha Perera" userId="c2a87547-8c9f-4ea5-89db-9cb707856635" providerId="ADAL" clId="{0B91A5BC-4E04-4EF4-AF23-6D082AB05C1E}" dt="2019-12-30T12:31:23.710" v="12426" actId="20577"/>
        <pc:sldMkLst>
          <pc:docMk/>
          <pc:sldMk cId="247887260" sldId="259"/>
        </pc:sldMkLst>
        <pc:spChg chg="del mod">
          <ac:chgData name="Mathugamavithanage Dilruk Dasantha Perera" userId="c2a87547-8c9f-4ea5-89db-9cb707856635" providerId="ADAL" clId="{0B91A5BC-4E04-4EF4-AF23-6D082AB05C1E}" dt="2019-12-30T12:21:02.805" v="12265" actId="478"/>
          <ac:spMkLst>
            <pc:docMk/>
            <pc:sldMk cId="247887260" sldId="259"/>
            <ac:spMk id="2" creationId="{04ECA625-24D1-4043-8B4A-94409C24BB68}"/>
          </ac:spMkLst>
        </pc:spChg>
        <pc:spChg chg="mod">
          <ac:chgData name="Mathugamavithanage Dilruk Dasantha Perera" userId="c2a87547-8c9f-4ea5-89db-9cb707856635" providerId="ADAL" clId="{0B91A5BC-4E04-4EF4-AF23-6D082AB05C1E}" dt="2019-12-30T12:31:23.710" v="12426" actId="20577"/>
          <ac:spMkLst>
            <pc:docMk/>
            <pc:sldMk cId="247887260" sldId="259"/>
            <ac:spMk id="3" creationId="{194A48C1-3AF9-462A-B5A2-EAC1C65BCD03}"/>
          </ac:spMkLst>
        </pc:spChg>
        <pc:spChg chg="add del mod">
          <ac:chgData name="Mathugamavithanage Dilruk Dasantha Perera" userId="c2a87547-8c9f-4ea5-89db-9cb707856635" providerId="ADAL" clId="{0B91A5BC-4E04-4EF4-AF23-6D082AB05C1E}" dt="2019-12-30T12:21:06.745" v="12267" actId="478"/>
          <ac:spMkLst>
            <pc:docMk/>
            <pc:sldMk cId="247887260" sldId="259"/>
            <ac:spMk id="5" creationId="{CC6D33A6-9A8E-499C-AC5C-0BB95E35EC6D}"/>
          </ac:spMkLst>
        </pc:spChg>
        <pc:spChg chg="add del">
          <ac:chgData name="Mathugamavithanage Dilruk Dasantha Perera" userId="c2a87547-8c9f-4ea5-89db-9cb707856635" providerId="ADAL" clId="{0B91A5BC-4E04-4EF4-AF23-6D082AB05C1E}" dt="2019-12-30T12:21:22.530" v="12271" actId="478"/>
          <ac:spMkLst>
            <pc:docMk/>
            <pc:sldMk cId="247887260" sldId="259"/>
            <ac:spMk id="26" creationId="{3A4B4A2E-52DA-4E4E-9F28-3C7BFE1A05FA}"/>
          </ac:spMkLst>
        </pc:spChg>
        <pc:spChg chg="add mod">
          <ac:chgData name="Mathugamavithanage Dilruk Dasantha Perera" userId="c2a87547-8c9f-4ea5-89db-9cb707856635" providerId="ADAL" clId="{0B91A5BC-4E04-4EF4-AF23-6D082AB05C1E}" dt="2019-12-30T12:21:47.337" v="12280" actId="20577"/>
          <ac:spMkLst>
            <pc:docMk/>
            <pc:sldMk cId="247887260" sldId="259"/>
            <ac:spMk id="27" creationId="{32DD15EE-4FE5-42E1-8DB2-5326848C09A3}"/>
          </ac:spMkLst>
        </pc:spChg>
        <pc:spChg chg="mod">
          <ac:chgData name="Mathugamavithanage Dilruk Dasantha Perera" userId="c2a87547-8c9f-4ea5-89db-9cb707856635" providerId="ADAL" clId="{0B91A5BC-4E04-4EF4-AF23-6D082AB05C1E}" dt="2019-12-30T12:28:19.868" v="12340" actId="1076"/>
          <ac:spMkLst>
            <pc:docMk/>
            <pc:sldMk cId="247887260" sldId="259"/>
            <ac:spMk id="36" creationId="{D377947C-C4ED-4E0B-A70D-888DF79E959C}"/>
          </ac:spMkLst>
        </pc:spChg>
        <pc:grpChg chg="mod">
          <ac:chgData name="Mathugamavithanage Dilruk Dasantha Perera" userId="c2a87547-8c9f-4ea5-89db-9cb707856635" providerId="ADAL" clId="{0B91A5BC-4E04-4EF4-AF23-6D082AB05C1E}" dt="2019-12-30T12:28:19.868" v="12340" actId="1076"/>
          <ac:grpSpMkLst>
            <pc:docMk/>
            <pc:sldMk cId="247887260" sldId="259"/>
            <ac:grpSpMk id="37" creationId="{52DD823F-0858-4612-AFEF-3822CD0DDD1B}"/>
          </ac:grpSpMkLst>
        </pc:grpChg>
        <pc:grpChg chg="del mod">
          <ac:chgData name="Mathugamavithanage Dilruk Dasantha Perera" userId="c2a87547-8c9f-4ea5-89db-9cb707856635" providerId="ADAL" clId="{0B91A5BC-4E04-4EF4-AF23-6D082AB05C1E}" dt="2019-12-30T12:27:45.450" v="12337" actId="478"/>
          <ac:grpSpMkLst>
            <pc:docMk/>
            <pc:sldMk cId="247887260" sldId="259"/>
            <ac:grpSpMk id="38" creationId="{E520163B-AC86-45C0-9669-C481FFC2BB03}"/>
          </ac:grpSpMkLst>
        </pc:grpChg>
        <pc:grpChg chg="mod">
          <ac:chgData name="Mathugamavithanage Dilruk Dasantha Perera" userId="c2a87547-8c9f-4ea5-89db-9cb707856635" providerId="ADAL" clId="{0B91A5BC-4E04-4EF4-AF23-6D082AB05C1E}" dt="2019-12-30T12:28:19.868" v="12340" actId="1076"/>
          <ac:grpSpMkLst>
            <pc:docMk/>
            <pc:sldMk cId="247887260" sldId="259"/>
            <ac:grpSpMk id="47" creationId="{6F02D443-D222-41F8-8B03-811A97B8EC1F}"/>
          </ac:grpSpMkLst>
        </pc:grpChg>
        <pc:grpChg chg="mod">
          <ac:chgData name="Mathugamavithanage Dilruk Dasantha Perera" userId="c2a87547-8c9f-4ea5-89db-9cb707856635" providerId="ADAL" clId="{0B91A5BC-4E04-4EF4-AF23-6D082AB05C1E}" dt="2019-12-30T12:28:19.868" v="12340" actId="1076"/>
          <ac:grpSpMkLst>
            <pc:docMk/>
            <pc:sldMk cId="247887260" sldId="259"/>
            <ac:grpSpMk id="50" creationId="{97BC20D4-DB03-4D50-BC70-3F58238542B5}"/>
          </ac:grpSpMkLst>
        </pc:grpChg>
        <pc:grpChg chg="mod">
          <ac:chgData name="Mathugamavithanage Dilruk Dasantha Perera" userId="c2a87547-8c9f-4ea5-89db-9cb707856635" providerId="ADAL" clId="{0B91A5BC-4E04-4EF4-AF23-6D082AB05C1E}" dt="2019-12-30T12:28:19.868" v="12340" actId="1076"/>
          <ac:grpSpMkLst>
            <pc:docMk/>
            <pc:sldMk cId="247887260" sldId="259"/>
            <ac:grpSpMk id="53" creationId="{0AF8CDC6-D89C-47E4-9F48-40AE4D0AE877}"/>
          </ac:grpSpMkLst>
        </pc:grpChg>
        <pc:picChg chg="add mod">
          <ac:chgData name="Mathugamavithanage Dilruk Dasantha Perera" userId="c2a87547-8c9f-4ea5-89db-9cb707856635" providerId="ADAL" clId="{0B91A5BC-4E04-4EF4-AF23-6D082AB05C1E}" dt="2019-12-30T12:28:19.868" v="12340" actId="1076"/>
          <ac:picMkLst>
            <pc:docMk/>
            <pc:sldMk cId="247887260" sldId="259"/>
            <ac:picMk id="28" creationId="{B1959167-E553-458E-9AE8-422639A79193}"/>
          </ac:picMkLst>
        </pc:picChg>
        <pc:picChg chg="mod">
          <ac:chgData name="Mathugamavithanage Dilruk Dasantha Perera" userId="c2a87547-8c9f-4ea5-89db-9cb707856635" providerId="ADAL" clId="{0B91A5BC-4E04-4EF4-AF23-6D082AB05C1E}" dt="2019-12-30T12:27:45.450" v="12337" actId="478"/>
          <ac:picMkLst>
            <pc:docMk/>
            <pc:sldMk cId="247887260" sldId="259"/>
            <ac:picMk id="42" creationId="{96D12AE6-49FB-403C-BA5A-6D2A251E19D4}"/>
          </ac:picMkLst>
        </pc:picChg>
        <pc:picChg chg="del">
          <ac:chgData name="Mathugamavithanage Dilruk Dasantha Perera" userId="c2a87547-8c9f-4ea5-89db-9cb707856635" providerId="ADAL" clId="{0B91A5BC-4E04-4EF4-AF23-6D082AB05C1E}" dt="2019-12-30T12:27:45.450" v="12337" actId="478"/>
          <ac:picMkLst>
            <pc:docMk/>
            <pc:sldMk cId="247887260" sldId="259"/>
            <ac:picMk id="43" creationId="{D828D556-6FB3-4DD3-82FA-278BE2468F30}"/>
          </ac:picMkLst>
        </pc:picChg>
        <pc:picChg chg="mod">
          <ac:chgData name="Mathugamavithanage Dilruk Dasantha Perera" userId="c2a87547-8c9f-4ea5-89db-9cb707856635" providerId="ADAL" clId="{0B91A5BC-4E04-4EF4-AF23-6D082AB05C1E}" dt="2019-12-30T12:28:19.868" v="12340" actId="1076"/>
          <ac:picMkLst>
            <pc:docMk/>
            <pc:sldMk cId="247887260" sldId="259"/>
            <ac:picMk id="44" creationId="{EE17BCBA-DA98-4C0C-A011-F16556DE7CAC}"/>
          </ac:picMkLst>
        </pc:picChg>
        <pc:picChg chg="mod">
          <ac:chgData name="Mathugamavithanage Dilruk Dasantha Perera" userId="c2a87547-8c9f-4ea5-89db-9cb707856635" providerId="ADAL" clId="{0B91A5BC-4E04-4EF4-AF23-6D082AB05C1E}" dt="2019-12-30T12:28:19.868" v="12340" actId="1076"/>
          <ac:picMkLst>
            <pc:docMk/>
            <pc:sldMk cId="247887260" sldId="259"/>
            <ac:picMk id="45" creationId="{D894F9BA-10E8-4476-93F8-B932338A3F23}"/>
          </ac:picMkLst>
        </pc:picChg>
        <pc:picChg chg="mod">
          <ac:chgData name="Mathugamavithanage Dilruk Dasantha Perera" userId="c2a87547-8c9f-4ea5-89db-9cb707856635" providerId="ADAL" clId="{0B91A5BC-4E04-4EF4-AF23-6D082AB05C1E}" dt="2019-12-30T12:28:19.868" v="12340" actId="1076"/>
          <ac:picMkLst>
            <pc:docMk/>
            <pc:sldMk cId="247887260" sldId="259"/>
            <ac:picMk id="46" creationId="{C1E56D06-F428-4896-AFBB-3BB668AE01CD}"/>
          </ac:picMkLst>
        </pc:picChg>
      </pc:sldChg>
      <pc:sldChg chg="addSp delSp modSp delAnim modAnim">
        <pc:chgData name="Mathugamavithanage Dilruk Dasantha Perera" userId="c2a87547-8c9f-4ea5-89db-9cb707856635" providerId="ADAL" clId="{0B91A5BC-4E04-4EF4-AF23-6D082AB05C1E}" dt="2019-12-31T04:56:12.804" v="13956"/>
        <pc:sldMkLst>
          <pc:docMk/>
          <pc:sldMk cId="2378584657" sldId="267"/>
        </pc:sldMkLst>
        <pc:spChg chg="mod">
          <ac:chgData name="Mathugamavithanage Dilruk Dasantha Perera" userId="c2a87547-8c9f-4ea5-89db-9cb707856635" providerId="ADAL" clId="{0B91A5BC-4E04-4EF4-AF23-6D082AB05C1E}" dt="2019-12-31T04:49:25.457" v="13911" actId="207"/>
          <ac:spMkLst>
            <pc:docMk/>
            <pc:sldMk cId="2378584657" sldId="267"/>
            <ac:spMk id="32" creationId="{3F343C9E-2F50-43F0-812B-299EB5D8F152}"/>
          </ac:spMkLst>
        </pc:spChg>
        <pc:spChg chg="mod">
          <ac:chgData name="Mathugamavithanage Dilruk Dasantha Perera" userId="c2a87547-8c9f-4ea5-89db-9cb707856635" providerId="ADAL" clId="{0B91A5BC-4E04-4EF4-AF23-6D082AB05C1E}" dt="2019-12-31T04:49:21.448" v="13909" actId="207"/>
          <ac:spMkLst>
            <pc:docMk/>
            <pc:sldMk cId="2378584657" sldId="267"/>
            <ac:spMk id="33" creationId="{376F711D-AC2C-4F30-AC4F-6F604B8DFB07}"/>
          </ac:spMkLst>
        </pc:spChg>
        <pc:spChg chg="mod">
          <ac:chgData name="Mathugamavithanage Dilruk Dasantha Perera" userId="c2a87547-8c9f-4ea5-89db-9cb707856635" providerId="ADAL" clId="{0B91A5BC-4E04-4EF4-AF23-6D082AB05C1E}" dt="2019-12-31T04:50:05.251" v="13918" actId="1035"/>
          <ac:spMkLst>
            <pc:docMk/>
            <pc:sldMk cId="2378584657" sldId="267"/>
            <ac:spMk id="53" creationId="{65A3FE28-47F7-4626-A030-19FBEC2B8D64}"/>
          </ac:spMkLst>
        </pc:spChg>
        <pc:spChg chg="mod">
          <ac:chgData name="Mathugamavithanage Dilruk Dasantha Perera" userId="c2a87547-8c9f-4ea5-89db-9cb707856635" providerId="ADAL" clId="{0B91A5BC-4E04-4EF4-AF23-6D082AB05C1E}" dt="2019-12-31T04:47:38.771" v="13884" actId="207"/>
          <ac:spMkLst>
            <pc:docMk/>
            <pc:sldMk cId="2378584657" sldId="267"/>
            <ac:spMk id="75" creationId="{7B2FBE67-9745-4363-A8E3-131C4CB6625D}"/>
          </ac:spMkLst>
        </pc:spChg>
        <pc:spChg chg="mod">
          <ac:chgData name="Mathugamavithanage Dilruk Dasantha Perera" userId="c2a87547-8c9f-4ea5-89db-9cb707856635" providerId="ADAL" clId="{0B91A5BC-4E04-4EF4-AF23-6D082AB05C1E}" dt="2019-12-31T04:47:38.771" v="13884" actId="207"/>
          <ac:spMkLst>
            <pc:docMk/>
            <pc:sldMk cId="2378584657" sldId="267"/>
            <ac:spMk id="76" creationId="{A965C5FE-D7ED-41B6-AD10-F4A3E35B3175}"/>
          </ac:spMkLst>
        </pc:spChg>
        <pc:spChg chg="mod">
          <ac:chgData name="Mathugamavithanage Dilruk Dasantha Perera" userId="c2a87547-8c9f-4ea5-89db-9cb707856635" providerId="ADAL" clId="{0B91A5BC-4E04-4EF4-AF23-6D082AB05C1E}" dt="2019-12-31T04:47:50.801" v="13886" actId="207"/>
          <ac:spMkLst>
            <pc:docMk/>
            <pc:sldMk cId="2378584657" sldId="267"/>
            <ac:spMk id="77" creationId="{95F3873D-5AD0-43EB-9E70-E0FD3E2A4A1D}"/>
          </ac:spMkLst>
        </pc:spChg>
        <pc:spChg chg="mod">
          <ac:chgData name="Mathugamavithanage Dilruk Dasantha Perera" userId="c2a87547-8c9f-4ea5-89db-9cb707856635" providerId="ADAL" clId="{0B91A5BC-4E04-4EF4-AF23-6D082AB05C1E}" dt="2019-12-31T04:47:50.801" v="13886" actId="207"/>
          <ac:spMkLst>
            <pc:docMk/>
            <pc:sldMk cId="2378584657" sldId="267"/>
            <ac:spMk id="83" creationId="{345EED1E-E16F-46C9-88ED-62A0C9DC1324}"/>
          </ac:spMkLst>
        </pc:spChg>
        <pc:spChg chg="mod">
          <ac:chgData name="Mathugamavithanage Dilruk Dasantha Perera" userId="c2a87547-8c9f-4ea5-89db-9cb707856635" providerId="ADAL" clId="{0B91A5BC-4E04-4EF4-AF23-6D082AB05C1E}" dt="2019-12-31T04:47:38.771" v="13884" actId="207"/>
          <ac:spMkLst>
            <pc:docMk/>
            <pc:sldMk cId="2378584657" sldId="267"/>
            <ac:spMk id="84" creationId="{527B80FC-103D-4B4C-A8FE-002D2381A472}"/>
          </ac:spMkLst>
        </pc:spChg>
        <pc:spChg chg="mod">
          <ac:chgData name="Mathugamavithanage Dilruk Dasantha Perera" userId="c2a87547-8c9f-4ea5-89db-9cb707856635" providerId="ADAL" clId="{0B91A5BC-4E04-4EF4-AF23-6D082AB05C1E}" dt="2019-12-31T04:47:38.771" v="13884" actId="207"/>
          <ac:spMkLst>
            <pc:docMk/>
            <pc:sldMk cId="2378584657" sldId="267"/>
            <ac:spMk id="85" creationId="{74D1351C-1FBB-43BF-B816-72263F59D5A7}"/>
          </ac:spMkLst>
        </pc:spChg>
        <pc:spChg chg="mod">
          <ac:chgData name="Mathugamavithanage Dilruk Dasantha Perera" userId="c2a87547-8c9f-4ea5-89db-9cb707856635" providerId="ADAL" clId="{0B91A5BC-4E04-4EF4-AF23-6D082AB05C1E}" dt="2019-12-31T04:47:50.801" v="13886" actId="207"/>
          <ac:spMkLst>
            <pc:docMk/>
            <pc:sldMk cId="2378584657" sldId="267"/>
            <ac:spMk id="89" creationId="{6D77F0E7-E59D-4E5F-9EE5-94121A650EA5}"/>
          </ac:spMkLst>
        </pc:spChg>
        <pc:spChg chg="mod">
          <ac:chgData name="Mathugamavithanage Dilruk Dasantha Perera" userId="c2a87547-8c9f-4ea5-89db-9cb707856635" providerId="ADAL" clId="{0B91A5BC-4E04-4EF4-AF23-6D082AB05C1E}" dt="2019-12-31T04:47:38.771" v="13884" actId="207"/>
          <ac:spMkLst>
            <pc:docMk/>
            <pc:sldMk cId="2378584657" sldId="267"/>
            <ac:spMk id="90" creationId="{87EC6A17-9CBB-422A-9FD7-FC0C762E6B83}"/>
          </ac:spMkLst>
        </pc:spChg>
        <pc:spChg chg="mod">
          <ac:chgData name="Mathugamavithanage Dilruk Dasantha Perera" userId="c2a87547-8c9f-4ea5-89db-9cb707856635" providerId="ADAL" clId="{0B91A5BC-4E04-4EF4-AF23-6D082AB05C1E}" dt="2019-12-31T04:47:38.771" v="13884" actId="207"/>
          <ac:spMkLst>
            <pc:docMk/>
            <pc:sldMk cId="2378584657" sldId="267"/>
            <ac:spMk id="91" creationId="{4E164B64-D3A6-4646-8776-3321FA6719BD}"/>
          </ac:spMkLst>
        </pc:spChg>
        <pc:spChg chg="mod">
          <ac:chgData name="Mathugamavithanage Dilruk Dasantha Perera" userId="c2a87547-8c9f-4ea5-89db-9cb707856635" providerId="ADAL" clId="{0B91A5BC-4E04-4EF4-AF23-6D082AB05C1E}" dt="2019-12-31T04:48:22.001" v="13895" actId="207"/>
          <ac:spMkLst>
            <pc:docMk/>
            <pc:sldMk cId="2378584657" sldId="267"/>
            <ac:spMk id="100" creationId="{7367F9DA-7146-4EC4-880C-FB68B61FD6C1}"/>
          </ac:spMkLst>
        </pc:spChg>
        <pc:spChg chg="mod">
          <ac:chgData name="Mathugamavithanage Dilruk Dasantha Perera" userId="c2a87547-8c9f-4ea5-89db-9cb707856635" providerId="ADAL" clId="{0B91A5BC-4E04-4EF4-AF23-6D082AB05C1E}" dt="2019-12-31T04:48:31.640" v="13898" actId="207"/>
          <ac:spMkLst>
            <pc:docMk/>
            <pc:sldMk cId="2378584657" sldId="267"/>
            <ac:spMk id="101" creationId="{AB4595C2-5999-41D7-B82A-5CBAFA33BAB7}"/>
          </ac:spMkLst>
        </pc:spChg>
        <pc:spChg chg="mod">
          <ac:chgData name="Mathugamavithanage Dilruk Dasantha Perera" userId="c2a87547-8c9f-4ea5-89db-9cb707856635" providerId="ADAL" clId="{0B91A5BC-4E04-4EF4-AF23-6D082AB05C1E}" dt="2019-12-31T04:49:02.884" v="13907" actId="14100"/>
          <ac:spMkLst>
            <pc:docMk/>
            <pc:sldMk cId="2378584657" sldId="267"/>
            <ac:spMk id="102" creationId="{149C271A-5872-426D-9C8A-DB206FCFBC21}"/>
          </ac:spMkLst>
        </pc:spChg>
        <pc:spChg chg="mod">
          <ac:chgData name="Mathugamavithanage Dilruk Dasantha Perera" userId="c2a87547-8c9f-4ea5-89db-9cb707856635" providerId="ADAL" clId="{0B91A5BC-4E04-4EF4-AF23-6D082AB05C1E}" dt="2019-12-31T04:48:09.098" v="13889" actId="207"/>
          <ac:spMkLst>
            <pc:docMk/>
            <pc:sldMk cId="2378584657" sldId="267"/>
            <ac:spMk id="106" creationId="{649EDF15-A6BF-4CAF-8D19-769780AC282E}"/>
          </ac:spMkLst>
        </pc:spChg>
        <pc:spChg chg="mod">
          <ac:chgData name="Mathugamavithanage Dilruk Dasantha Perera" userId="c2a87547-8c9f-4ea5-89db-9cb707856635" providerId="ADAL" clId="{0B91A5BC-4E04-4EF4-AF23-6D082AB05C1E}" dt="2019-12-31T04:48:09.098" v="13889" actId="207"/>
          <ac:spMkLst>
            <pc:docMk/>
            <pc:sldMk cId="2378584657" sldId="267"/>
            <ac:spMk id="107" creationId="{6BA51C91-4059-4E52-BE7A-96D615B09050}"/>
          </ac:spMkLst>
        </pc:spChg>
        <pc:spChg chg="mod">
          <ac:chgData name="Mathugamavithanage Dilruk Dasantha Perera" userId="c2a87547-8c9f-4ea5-89db-9cb707856635" providerId="ADAL" clId="{0B91A5BC-4E04-4EF4-AF23-6D082AB05C1E}" dt="2019-12-31T04:48:48.069" v="13902" actId="14100"/>
          <ac:spMkLst>
            <pc:docMk/>
            <pc:sldMk cId="2378584657" sldId="267"/>
            <ac:spMk id="108" creationId="{CD85806A-63CD-450A-8501-0F6B08B66374}"/>
          </ac:spMkLst>
        </pc:spChg>
        <pc:spChg chg="mod">
          <ac:chgData name="Mathugamavithanage Dilruk Dasantha Perera" userId="c2a87547-8c9f-4ea5-89db-9cb707856635" providerId="ADAL" clId="{0B91A5BC-4E04-4EF4-AF23-6D082AB05C1E}" dt="2019-12-31T04:49:42.088" v="13913" actId="207"/>
          <ac:spMkLst>
            <pc:docMk/>
            <pc:sldMk cId="2378584657" sldId="267"/>
            <ac:spMk id="112" creationId="{8CBE1B3F-0801-4CE4-A3A7-5B3D4B641151}"/>
          </ac:spMkLst>
        </pc:spChg>
        <pc:spChg chg="mod">
          <ac:chgData name="Mathugamavithanage Dilruk Dasantha Perera" userId="c2a87547-8c9f-4ea5-89db-9cb707856635" providerId="ADAL" clId="{0B91A5BC-4E04-4EF4-AF23-6D082AB05C1E}" dt="2019-12-31T04:48:13.905" v="13891" actId="207"/>
          <ac:spMkLst>
            <pc:docMk/>
            <pc:sldMk cId="2378584657" sldId="267"/>
            <ac:spMk id="113" creationId="{F15170F5-4AB5-4A15-94D7-0C585E09247B}"/>
          </ac:spMkLst>
        </pc:spChg>
        <pc:spChg chg="mod">
          <ac:chgData name="Mathugamavithanage Dilruk Dasantha Perera" userId="c2a87547-8c9f-4ea5-89db-9cb707856635" providerId="ADAL" clId="{0B91A5BC-4E04-4EF4-AF23-6D082AB05C1E}" dt="2019-12-31T04:48:41.939" v="13901" actId="14100"/>
          <ac:spMkLst>
            <pc:docMk/>
            <pc:sldMk cId="2378584657" sldId="267"/>
            <ac:spMk id="114" creationId="{305A9C91-45B4-4B1F-B8CA-7CE3E03DC16E}"/>
          </ac:spMkLst>
        </pc:spChg>
        <pc:spChg chg="mod">
          <ac:chgData name="Mathugamavithanage Dilruk Dasantha Perera" userId="c2a87547-8c9f-4ea5-89db-9cb707856635" providerId="ADAL" clId="{0B91A5BC-4E04-4EF4-AF23-6D082AB05C1E}" dt="2019-12-31T04:47:38.771" v="13884" actId="207"/>
          <ac:spMkLst>
            <pc:docMk/>
            <pc:sldMk cId="2378584657" sldId="267"/>
            <ac:spMk id="120" creationId="{8E0EA559-EA95-470F-8943-B004E916D395}"/>
          </ac:spMkLst>
        </pc:spChg>
        <pc:spChg chg="mod">
          <ac:chgData name="Mathugamavithanage Dilruk Dasantha Perera" userId="c2a87547-8c9f-4ea5-89db-9cb707856635" providerId="ADAL" clId="{0B91A5BC-4E04-4EF4-AF23-6D082AB05C1E}" dt="2019-12-31T04:47:38.771" v="13884" actId="207"/>
          <ac:spMkLst>
            <pc:docMk/>
            <pc:sldMk cId="2378584657" sldId="267"/>
            <ac:spMk id="121" creationId="{56DE8D74-7948-4593-8EC6-6DCA360617BF}"/>
          </ac:spMkLst>
        </pc:spChg>
        <pc:spChg chg="mod">
          <ac:chgData name="Mathugamavithanage Dilruk Dasantha Perera" userId="c2a87547-8c9f-4ea5-89db-9cb707856635" providerId="ADAL" clId="{0B91A5BC-4E04-4EF4-AF23-6D082AB05C1E}" dt="2019-12-31T04:47:50.801" v="13886" actId="207"/>
          <ac:spMkLst>
            <pc:docMk/>
            <pc:sldMk cId="2378584657" sldId="267"/>
            <ac:spMk id="122" creationId="{26084523-5679-4CF1-A321-256CB2A7676B}"/>
          </ac:spMkLst>
        </pc:spChg>
        <pc:spChg chg="mod">
          <ac:chgData name="Mathugamavithanage Dilruk Dasantha Perera" userId="c2a87547-8c9f-4ea5-89db-9cb707856635" providerId="ADAL" clId="{0B91A5BC-4E04-4EF4-AF23-6D082AB05C1E}" dt="2019-12-31T04:47:13.362" v="13880" actId="207"/>
          <ac:spMkLst>
            <pc:docMk/>
            <pc:sldMk cId="2378584657" sldId="267"/>
            <ac:spMk id="132" creationId="{F0507E02-98B8-4B4F-8A0A-5F20A953A9A8}"/>
          </ac:spMkLst>
        </pc:spChg>
        <pc:spChg chg="mod">
          <ac:chgData name="Mathugamavithanage Dilruk Dasantha Perera" userId="c2a87547-8c9f-4ea5-89db-9cb707856635" providerId="ADAL" clId="{0B91A5BC-4E04-4EF4-AF23-6D082AB05C1E}" dt="2019-12-31T04:47:13.362" v="13880" actId="207"/>
          <ac:spMkLst>
            <pc:docMk/>
            <pc:sldMk cId="2378584657" sldId="267"/>
            <ac:spMk id="133" creationId="{45D2C24E-0A27-47C1-A0FC-A7DB36BD012A}"/>
          </ac:spMkLst>
        </pc:spChg>
        <pc:spChg chg="mod">
          <ac:chgData name="Mathugamavithanage Dilruk Dasantha Perera" userId="c2a87547-8c9f-4ea5-89db-9cb707856635" providerId="ADAL" clId="{0B91A5BC-4E04-4EF4-AF23-6D082AB05C1E}" dt="2019-12-31T04:47:21.089" v="13882" actId="2085"/>
          <ac:spMkLst>
            <pc:docMk/>
            <pc:sldMk cId="2378584657" sldId="267"/>
            <ac:spMk id="134" creationId="{B729A519-D02A-46EA-ADE7-734137E772D1}"/>
          </ac:spMkLst>
        </pc:spChg>
        <pc:spChg chg="mod">
          <ac:chgData name="Mathugamavithanage Dilruk Dasantha Perera" userId="c2a87547-8c9f-4ea5-89db-9cb707856635" providerId="ADAL" clId="{0B91A5BC-4E04-4EF4-AF23-6D082AB05C1E}" dt="2019-12-31T04:47:13.362" v="13880" actId="207"/>
          <ac:spMkLst>
            <pc:docMk/>
            <pc:sldMk cId="2378584657" sldId="267"/>
            <ac:spMk id="140" creationId="{C1ECFCAC-A2A9-4271-BD0F-81BFB6C529CD}"/>
          </ac:spMkLst>
        </pc:spChg>
        <pc:spChg chg="mod">
          <ac:chgData name="Mathugamavithanage Dilruk Dasantha Perera" userId="c2a87547-8c9f-4ea5-89db-9cb707856635" providerId="ADAL" clId="{0B91A5BC-4E04-4EF4-AF23-6D082AB05C1E}" dt="2019-12-31T04:47:13.362" v="13880" actId="207"/>
          <ac:spMkLst>
            <pc:docMk/>
            <pc:sldMk cId="2378584657" sldId="267"/>
            <ac:spMk id="141" creationId="{3D31BDB7-DE38-4C1E-AF7D-6EE3B2507DC2}"/>
          </ac:spMkLst>
        </pc:spChg>
        <pc:spChg chg="mod">
          <ac:chgData name="Mathugamavithanage Dilruk Dasantha Perera" userId="c2a87547-8c9f-4ea5-89db-9cb707856635" providerId="ADAL" clId="{0B91A5BC-4E04-4EF4-AF23-6D082AB05C1E}" dt="2019-12-31T04:47:21.089" v="13882" actId="2085"/>
          <ac:spMkLst>
            <pc:docMk/>
            <pc:sldMk cId="2378584657" sldId="267"/>
            <ac:spMk id="142" creationId="{72783250-18DD-4AC5-B87B-5C1456A0FDDC}"/>
          </ac:spMkLst>
        </pc:spChg>
        <pc:spChg chg="mod">
          <ac:chgData name="Mathugamavithanage Dilruk Dasantha Perera" userId="c2a87547-8c9f-4ea5-89db-9cb707856635" providerId="ADAL" clId="{0B91A5BC-4E04-4EF4-AF23-6D082AB05C1E}" dt="2019-12-31T04:46:55.457" v="13876" actId="2085"/>
          <ac:spMkLst>
            <pc:docMk/>
            <pc:sldMk cId="2378584657" sldId="267"/>
            <ac:spMk id="159" creationId="{84895FD7-69E9-41B8-9B0E-4DC2E58043C7}"/>
          </ac:spMkLst>
        </pc:spChg>
        <pc:spChg chg="mod">
          <ac:chgData name="Mathugamavithanage Dilruk Dasantha Perera" userId="c2a87547-8c9f-4ea5-89db-9cb707856635" providerId="ADAL" clId="{0B91A5BC-4E04-4EF4-AF23-6D082AB05C1E}" dt="2019-12-31T04:46:55.457" v="13876" actId="2085"/>
          <ac:spMkLst>
            <pc:docMk/>
            <pc:sldMk cId="2378584657" sldId="267"/>
            <ac:spMk id="160" creationId="{5D6465F0-E4AE-47AD-BE28-077454BDCE83}"/>
          </ac:spMkLst>
        </pc:spChg>
        <pc:spChg chg="mod">
          <ac:chgData name="Mathugamavithanage Dilruk Dasantha Perera" userId="c2a87547-8c9f-4ea5-89db-9cb707856635" providerId="ADAL" clId="{0B91A5BC-4E04-4EF4-AF23-6D082AB05C1E}" dt="2019-12-31T04:47:04.121" v="13878" actId="207"/>
          <ac:spMkLst>
            <pc:docMk/>
            <pc:sldMk cId="2378584657" sldId="267"/>
            <ac:spMk id="161" creationId="{DA6AD6BF-0ACE-4A21-9F2F-B3A0022C68E0}"/>
          </ac:spMkLst>
        </pc:spChg>
        <pc:spChg chg="mod">
          <ac:chgData name="Mathugamavithanage Dilruk Dasantha Perera" userId="c2a87547-8c9f-4ea5-89db-9cb707856635" providerId="ADAL" clId="{0B91A5BC-4E04-4EF4-AF23-6D082AB05C1E}" dt="2019-12-31T04:46:55.457" v="13876" actId="2085"/>
          <ac:spMkLst>
            <pc:docMk/>
            <pc:sldMk cId="2378584657" sldId="267"/>
            <ac:spMk id="165" creationId="{38960538-4AB3-4462-814D-EF27220D74B0}"/>
          </ac:spMkLst>
        </pc:spChg>
        <pc:spChg chg="mod">
          <ac:chgData name="Mathugamavithanage Dilruk Dasantha Perera" userId="c2a87547-8c9f-4ea5-89db-9cb707856635" providerId="ADAL" clId="{0B91A5BC-4E04-4EF4-AF23-6D082AB05C1E}" dt="2019-12-31T04:46:55.457" v="13876" actId="2085"/>
          <ac:spMkLst>
            <pc:docMk/>
            <pc:sldMk cId="2378584657" sldId="267"/>
            <ac:spMk id="166" creationId="{189ACCAC-F29D-4ABC-AF12-A67C25E01263}"/>
          </ac:spMkLst>
        </pc:spChg>
        <pc:spChg chg="mod">
          <ac:chgData name="Mathugamavithanage Dilruk Dasantha Perera" userId="c2a87547-8c9f-4ea5-89db-9cb707856635" providerId="ADAL" clId="{0B91A5BC-4E04-4EF4-AF23-6D082AB05C1E}" dt="2019-12-31T04:47:04.121" v="13878" actId="207"/>
          <ac:spMkLst>
            <pc:docMk/>
            <pc:sldMk cId="2378584657" sldId="267"/>
            <ac:spMk id="167" creationId="{073DD280-41E4-4717-8B2D-DE4B857AAD49}"/>
          </ac:spMkLst>
        </pc:spChg>
        <pc:spChg chg="add mod">
          <ac:chgData name="Mathugamavithanage Dilruk Dasantha Perera" userId="c2a87547-8c9f-4ea5-89db-9cb707856635" providerId="ADAL" clId="{0B91A5BC-4E04-4EF4-AF23-6D082AB05C1E}" dt="2019-12-31T04:53:10.648" v="13934" actId="1076"/>
          <ac:spMkLst>
            <pc:docMk/>
            <pc:sldMk cId="2378584657" sldId="267"/>
            <ac:spMk id="202" creationId="{C6B83460-8DCE-4C60-ABF0-F204322A389A}"/>
          </ac:spMkLst>
        </pc:spChg>
        <pc:spChg chg="add mod">
          <ac:chgData name="Mathugamavithanage Dilruk Dasantha Perera" userId="c2a87547-8c9f-4ea5-89db-9cb707856635" providerId="ADAL" clId="{0B91A5BC-4E04-4EF4-AF23-6D082AB05C1E}" dt="2019-12-31T04:53:48.521" v="13939" actId="207"/>
          <ac:spMkLst>
            <pc:docMk/>
            <pc:sldMk cId="2378584657" sldId="267"/>
            <ac:spMk id="203" creationId="{BF50C7E8-796C-45F2-BA24-D27C6D2316DF}"/>
          </ac:spMkLst>
        </pc:spChg>
        <pc:grpChg chg="add mod">
          <ac:chgData name="Mathugamavithanage Dilruk Dasantha Perera" userId="c2a87547-8c9f-4ea5-89db-9cb707856635" providerId="ADAL" clId="{0B91A5BC-4E04-4EF4-AF23-6D082AB05C1E}" dt="2019-12-31T04:55:31.335" v="13948" actId="164"/>
          <ac:grpSpMkLst>
            <pc:docMk/>
            <pc:sldMk cId="2378584657" sldId="267"/>
            <ac:grpSpMk id="3" creationId="{4787932B-BA3F-4C42-8165-8CA7F5AEC0A9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1T04:55:49.961" v="13952" actId="164"/>
          <ac:grpSpMkLst>
            <pc:docMk/>
            <pc:sldMk cId="2378584657" sldId="267"/>
            <ac:grpSpMk id="5" creationId="{228D8631-8550-4ADB-A3BE-B153578AFFC8}"/>
          </ac:grpSpMkLst>
        </pc:grpChg>
        <pc:grpChg chg="mod">
          <ac:chgData name="Mathugamavithanage Dilruk Dasantha Perera" userId="c2a87547-8c9f-4ea5-89db-9cb707856635" providerId="ADAL" clId="{0B91A5BC-4E04-4EF4-AF23-6D082AB05C1E}" dt="2019-12-31T04:55:31.335" v="13948" actId="164"/>
          <ac:grpSpMkLst>
            <pc:docMk/>
            <pc:sldMk cId="2378584657" sldId="267"/>
            <ac:grpSpMk id="240" creationId="{5321F928-E5D6-412B-9DAF-C976DA23BF32}"/>
          </ac:grpSpMkLst>
        </pc:grpChg>
        <pc:grpChg chg="mod">
          <ac:chgData name="Mathugamavithanage Dilruk Dasantha Perera" userId="c2a87547-8c9f-4ea5-89db-9cb707856635" providerId="ADAL" clId="{0B91A5BC-4E04-4EF4-AF23-6D082AB05C1E}" dt="2019-12-31T04:55:49.961" v="13952" actId="164"/>
          <ac:grpSpMkLst>
            <pc:docMk/>
            <pc:sldMk cId="2378584657" sldId="267"/>
            <ac:grpSpMk id="254" creationId="{30F955AB-C7B5-4F26-A0A9-9D56F2860680}"/>
          </ac:grpSpMkLst>
        </pc:grpChg>
        <pc:picChg chg="add del mod">
          <ac:chgData name="Mathugamavithanage Dilruk Dasantha Perera" userId="c2a87547-8c9f-4ea5-89db-9cb707856635" providerId="ADAL" clId="{0B91A5BC-4E04-4EF4-AF23-6D082AB05C1E}" dt="2019-12-31T04:52:35.403" v="13928" actId="478"/>
          <ac:picMkLst>
            <pc:docMk/>
            <pc:sldMk cId="2378584657" sldId="267"/>
            <ac:picMk id="200" creationId="{8C2631DE-7552-42D3-97AA-FCE950024C5F}"/>
          </ac:picMkLst>
        </pc:picChg>
        <pc:picChg chg="add del mod">
          <ac:chgData name="Mathugamavithanage Dilruk Dasantha Perera" userId="c2a87547-8c9f-4ea5-89db-9cb707856635" providerId="ADAL" clId="{0B91A5BC-4E04-4EF4-AF23-6D082AB05C1E}" dt="2019-12-31T04:52:35.403" v="13928" actId="478"/>
          <ac:picMkLst>
            <pc:docMk/>
            <pc:sldMk cId="2378584657" sldId="267"/>
            <ac:picMk id="201" creationId="{BBC46C5B-F1C4-41E7-B050-CFDDA29EBB96}"/>
          </ac:picMkLst>
        </pc:picChg>
        <pc:picChg chg="add mod">
          <ac:chgData name="Mathugamavithanage Dilruk Dasantha Perera" userId="c2a87547-8c9f-4ea5-89db-9cb707856635" providerId="ADAL" clId="{0B91A5BC-4E04-4EF4-AF23-6D082AB05C1E}" dt="2019-12-31T04:55:31.335" v="13948" actId="164"/>
          <ac:picMkLst>
            <pc:docMk/>
            <pc:sldMk cId="2378584657" sldId="267"/>
            <ac:picMk id="204" creationId="{B31D2740-ABA8-43C1-A47E-511ADF3C1F0C}"/>
          </ac:picMkLst>
        </pc:picChg>
        <pc:picChg chg="add mod">
          <ac:chgData name="Mathugamavithanage Dilruk Dasantha Perera" userId="c2a87547-8c9f-4ea5-89db-9cb707856635" providerId="ADAL" clId="{0B91A5BC-4E04-4EF4-AF23-6D082AB05C1E}" dt="2019-12-31T04:55:49.961" v="13952" actId="164"/>
          <ac:picMkLst>
            <pc:docMk/>
            <pc:sldMk cId="2378584657" sldId="267"/>
            <ac:picMk id="205" creationId="{C9F8D061-51C8-48FB-8A03-54A3CC69AA57}"/>
          </ac:picMkLst>
        </pc:picChg>
        <pc:cxnChg chg="del">
          <ac:chgData name="Mathugamavithanage Dilruk Dasantha Perera" userId="c2a87547-8c9f-4ea5-89db-9cb707856635" providerId="ADAL" clId="{0B91A5BC-4E04-4EF4-AF23-6D082AB05C1E}" dt="2019-12-31T04:53:07.485" v="13933" actId="478"/>
          <ac:cxnSpMkLst>
            <pc:docMk/>
            <pc:sldMk cId="2378584657" sldId="267"/>
            <ac:cxnSpMk id="238" creationId="{D5B0B747-DBA8-4ED0-B5CA-C6D59A30541D}"/>
          </ac:cxnSpMkLst>
        </pc:cxnChg>
        <pc:cxnChg chg="del">
          <ac:chgData name="Mathugamavithanage Dilruk Dasantha Perera" userId="c2a87547-8c9f-4ea5-89db-9cb707856635" providerId="ADAL" clId="{0B91A5BC-4E04-4EF4-AF23-6D082AB05C1E}" dt="2019-12-31T04:53:29.056" v="13936" actId="478"/>
          <ac:cxnSpMkLst>
            <pc:docMk/>
            <pc:sldMk cId="2378584657" sldId="267"/>
            <ac:cxnSpMk id="239" creationId="{D03026A6-5B89-4E5C-A536-9875AA40BA46}"/>
          </ac:cxnSpMkLst>
        </pc:cxnChg>
      </pc:sldChg>
      <pc:sldChg chg="modSp add">
        <pc:chgData name="Mathugamavithanage Dilruk Dasantha Perera" userId="c2a87547-8c9f-4ea5-89db-9cb707856635" providerId="ADAL" clId="{0B91A5BC-4E04-4EF4-AF23-6D082AB05C1E}" dt="2019-12-27T08:35:38.711" v="5957" actId="27636"/>
        <pc:sldMkLst>
          <pc:docMk/>
          <pc:sldMk cId="1626845424" sldId="279"/>
        </pc:sldMkLst>
        <pc:spChg chg="mod">
          <ac:chgData name="Mathugamavithanage Dilruk Dasantha Perera" userId="c2a87547-8c9f-4ea5-89db-9cb707856635" providerId="ADAL" clId="{0B91A5BC-4E04-4EF4-AF23-6D082AB05C1E}" dt="2019-12-27T08:35:38.711" v="5957" actId="27636"/>
          <ac:spMkLst>
            <pc:docMk/>
            <pc:sldMk cId="1626845424" sldId="279"/>
            <ac:spMk id="2" creationId="{706552F8-3E43-489F-9187-A74F1C3CE880}"/>
          </ac:spMkLst>
        </pc:spChg>
        <pc:spChg chg="mod">
          <ac:chgData name="Mathugamavithanage Dilruk Dasantha Perera" userId="c2a87547-8c9f-4ea5-89db-9cb707856635" providerId="ADAL" clId="{0B91A5BC-4E04-4EF4-AF23-6D082AB05C1E}" dt="2019-12-27T08:35:38.608" v="5952"/>
          <ac:spMkLst>
            <pc:docMk/>
            <pc:sldMk cId="1626845424" sldId="279"/>
            <ac:spMk id="3" creationId="{A7BF7926-BB2B-4B94-90DF-4DBFBC6B6D5B}"/>
          </ac:spMkLst>
        </pc:spChg>
      </pc:sldChg>
      <pc:sldChg chg="addSp delSp modSp add mod setBg setClrOvrMap delDesignElem">
        <pc:chgData name="Mathugamavithanage Dilruk Dasantha Perera" userId="c2a87547-8c9f-4ea5-89db-9cb707856635" providerId="ADAL" clId="{0B91A5BC-4E04-4EF4-AF23-6D082AB05C1E}" dt="2019-12-30T11:48:50.758" v="12002" actId="14100"/>
        <pc:sldMkLst>
          <pc:docMk/>
          <pc:sldMk cId="2052493861" sldId="282"/>
        </pc:sldMkLst>
        <pc:spChg chg="mod ord">
          <ac:chgData name="Mathugamavithanage Dilruk Dasantha Perera" userId="c2a87547-8c9f-4ea5-89db-9cb707856635" providerId="ADAL" clId="{0B91A5BC-4E04-4EF4-AF23-6D082AB05C1E}" dt="2019-12-30T11:48:50.758" v="12002" actId="14100"/>
          <ac:spMkLst>
            <pc:docMk/>
            <pc:sldMk cId="2052493861" sldId="282"/>
            <ac:spMk id="2" creationId="{7D46B136-F828-4470-B5FA-468BC55CD32F}"/>
          </ac:spMkLst>
        </pc:spChg>
        <pc:spChg chg="mod">
          <ac:chgData name="Mathugamavithanage Dilruk Dasantha Perera" userId="c2a87547-8c9f-4ea5-89db-9cb707856635" providerId="ADAL" clId="{0B91A5BC-4E04-4EF4-AF23-6D082AB05C1E}" dt="2019-12-27T08:55:14.343" v="6259" actId="26606"/>
          <ac:spMkLst>
            <pc:docMk/>
            <pc:sldMk cId="2052493861" sldId="282"/>
            <ac:spMk id="3" creationId="{6A469BEF-406B-4C8C-9E6C-C5D5F03E1928}"/>
          </ac:spMkLst>
        </pc:spChg>
        <pc:spChg chg="add mod">
          <ac:chgData name="Mathugamavithanage Dilruk Dasantha Perera" userId="c2a87547-8c9f-4ea5-89db-9cb707856635" providerId="ADAL" clId="{0B91A5BC-4E04-4EF4-AF23-6D082AB05C1E}" dt="2019-12-30T11:47:49.609" v="11992" actId="6549"/>
          <ac:spMkLst>
            <pc:docMk/>
            <pc:sldMk cId="2052493861" sldId="282"/>
            <ac:spMk id="4" creationId="{7478212E-E68D-4A4D-91FD-BE513017B8C5}"/>
          </ac:spMkLst>
        </pc:spChg>
        <pc:spChg chg="add del">
          <ac:chgData name="Mathugamavithanage Dilruk Dasantha Perera" userId="c2a87547-8c9f-4ea5-89db-9cb707856635" providerId="ADAL" clId="{0B91A5BC-4E04-4EF4-AF23-6D082AB05C1E}" dt="2019-12-27T08:55:04.288" v="6251" actId="26606"/>
          <ac:spMkLst>
            <pc:docMk/>
            <pc:sldMk cId="2052493861" sldId="282"/>
            <ac:spMk id="11" creationId="{8537B233-9CDD-4A90-AABB-A8963DEE4FBC}"/>
          </ac:spMkLst>
        </pc:spChg>
        <pc:spChg chg="add del">
          <ac:chgData name="Mathugamavithanage Dilruk Dasantha Perera" userId="c2a87547-8c9f-4ea5-89db-9cb707856635" providerId="ADAL" clId="{0B91A5BC-4E04-4EF4-AF23-6D082AB05C1E}" dt="2019-12-27T08:54:27.621" v="6227" actId="26606"/>
          <ac:spMkLst>
            <pc:docMk/>
            <pc:sldMk cId="2052493861" sldId="282"/>
            <ac:spMk id="14" creationId="{71B2258F-86CA-4D4D-8270-BC05FCDEBFB3}"/>
          </ac:spMkLst>
        </pc:spChg>
        <pc:spChg chg="add del">
          <ac:chgData name="Mathugamavithanage Dilruk Dasantha Perera" userId="c2a87547-8c9f-4ea5-89db-9cb707856635" providerId="ADAL" clId="{0B91A5BC-4E04-4EF4-AF23-6D082AB05C1E}" dt="2019-12-27T08:54:52.235" v="6236" actId="26606"/>
          <ac:spMkLst>
            <pc:docMk/>
            <pc:sldMk cId="2052493861" sldId="282"/>
            <ac:spMk id="18" creationId="{AB45A142-4255-493C-8284-5D566C121B10}"/>
          </ac:spMkLst>
        </pc:spChg>
        <pc:spChg chg="add del">
          <ac:chgData name="Mathugamavithanage Dilruk Dasantha Perera" userId="c2a87547-8c9f-4ea5-89db-9cb707856635" providerId="ADAL" clId="{0B91A5BC-4E04-4EF4-AF23-6D082AB05C1E}" dt="2019-12-27T08:55:02.820" v="6248" actId="26606"/>
          <ac:spMkLst>
            <pc:docMk/>
            <pc:sldMk cId="2052493861" sldId="282"/>
            <ac:spMk id="20" creationId="{9E9F7E95-45C7-40B3-ACDD-5611F1ED7C24}"/>
          </ac:spMkLst>
        </pc:spChg>
        <pc:spChg chg="del">
          <ac:chgData name="Mathugamavithanage Dilruk Dasantha Perera" userId="c2a87547-8c9f-4ea5-89db-9cb707856635" providerId="ADAL" clId="{0B91A5BC-4E04-4EF4-AF23-6D082AB05C1E}" dt="2019-12-27T08:35:38.608" v="5952"/>
          <ac:spMkLst>
            <pc:docMk/>
            <pc:sldMk cId="2052493861" sldId="282"/>
            <ac:spMk id="21" creationId="{AE220058-3FCE-496E-ADF2-D8A6961F39F6}"/>
          </ac:spMkLst>
        </pc:spChg>
        <pc:spChg chg="add del">
          <ac:chgData name="Mathugamavithanage Dilruk Dasantha Perera" userId="c2a87547-8c9f-4ea5-89db-9cb707856635" providerId="ADAL" clId="{0B91A5BC-4E04-4EF4-AF23-6D082AB05C1E}" dt="2019-12-27T08:54:52.976" v="6238" actId="26606"/>
          <ac:spMkLst>
            <pc:docMk/>
            <pc:sldMk cId="2052493861" sldId="282"/>
            <ac:spMk id="22" creationId="{8537B233-9CDD-4A90-AABB-A8963DEE4FBC}"/>
          </ac:spMkLst>
        </pc:spChg>
        <pc:spChg chg="del">
          <ac:chgData name="Mathugamavithanage Dilruk Dasantha Perera" userId="c2a87547-8c9f-4ea5-89db-9cb707856635" providerId="ADAL" clId="{0B91A5BC-4E04-4EF4-AF23-6D082AB05C1E}" dt="2019-12-27T08:35:38.608" v="5952"/>
          <ac:spMkLst>
            <pc:docMk/>
            <pc:sldMk cId="2052493861" sldId="282"/>
            <ac:spMk id="25" creationId="{3E9C5090-7D25-41E3-A6D3-CCAEE505E785}"/>
          </ac:spMkLst>
        </pc:spChg>
        <pc:spChg chg="add del">
          <ac:chgData name="Mathugamavithanage Dilruk Dasantha Perera" userId="c2a87547-8c9f-4ea5-89db-9cb707856635" providerId="ADAL" clId="{0B91A5BC-4E04-4EF4-AF23-6D082AB05C1E}" dt="2019-12-27T08:54:53.955" v="6240" actId="26606"/>
          <ac:spMkLst>
            <pc:docMk/>
            <pc:sldMk cId="2052493861" sldId="282"/>
            <ac:spMk id="26" creationId="{AB45A142-4255-493C-8284-5D566C121B10}"/>
          </ac:spMkLst>
        </pc:spChg>
        <pc:spChg chg="del">
          <ac:chgData name="Mathugamavithanage Dilruk Dasantha Perera" userId="c2a87547-8c9f-4ea5-89db-9cb707856635" providerId="ADAL" clId="{0B91A5BC-4E04-4EF4-AF23-6D082AB05C1E}" dt="2019-12-27T08:35:38.608" v="5952"/>
          <ac:spMkLst>
            <pc:docMk/>
            <pc:sldMk cId="2052493861" sldId="282"/>
            <ac:spMk id="27" creationId="{11BF8809-0DAC-41E5-A212-ACB4A01BE95B}"/>
          </ac:spMkLst>
        </pc:spChg>
        <pc:spChg chg="add del">
          <ac:chgData name="Mathugamavithanage Dilruk Dasantha Perera" userId="c2a87547-8c9f-4ea5-89db-9cb707856635" providerId="ADAL" clId="{0B91A5BC-4E04-4EF4-AF23-6D082AB05C1E}" dt="2019-12-27T08:55:04.275" v="6250" actId="26606"/>
          <ac:spMkLst>
            <pc:docMk/>
            <pc:sldMk cId="2052493861" sldId="282"/>
            <ac:spMk id="29" creationId="{8537B233-9CDD-4A90-AABB-A8963DEE4FBC}"/>
          </ac:spMkLst>
        </pc:spChg>
        <pc:spChg chg="add del">
          <ac:chgData name="Mathugamavithanage Dilruk Dasantha Perera" userId="c2a87547-8c9f-4ea5-89db-9cb707856635" providerId="ADAL" clId="{0B91A5BC-4E04-4EF4-AF23-6D082AB05C1E}" dt="2019-12-27T08:54:57.415" v="6242" actId="26606"/>
          <ac:spMkLst>
            <pc:docMk/>
            <pc:sldMk cId="2052493861" sldId="282"/>
            <ac:spMk id="30" creationId="{8537B233-9CDD-4A90-AABB-A8963DEE4FBC}"/>
          </ac:spMkLst>
        </pc:spChg>
        <pc:spChg chg="add del">
          <ac:chgData name="Mathugamavithanage Dilruk Dasantha Perera" userId="c2a87547-8c9f-4ea5-89db-9cb707856635" providerId="ADAL" clId="{0B91A5BC-4E04-4EF4-AF23-6D082AB05C1E}" dt="2019-12-27T08:54:58.907" v="6244" actId="26606"/>
          <ac:spMkLst>
            <pc:docMk/>
            <pc:sldMk cId="2052493861" sldId="282"/>
            <ac:spMk id="33" creationId="{6753252F-4873-4F63-801D-CC719279A7D5}"/>
          </ac:spMkLst>
        </pc:spChg>
        <pc:spChg chg="add del">
          <ac:chgData name="Mathugamavithanage Dilruk Dasantha Perera" userId="c2a87547-8c9f-4ea5-89db-9cb707856635" providerId="ADAL" clId="{0B91A5BC-4E04-4EF4-AF23-6D082AB05C1E}" dt="2019-12-27T08:54:58.907" v="6244" actId="26606"/>
          <ac:spMkLst>
            <pc:docMk/>
            <pc:sldMk cId="2052493861" sldId="282"/>
            <ac:spMk id="34" creationId="{047C8CCB-F95D-4249-92DD-651249D3535A}"/>
          </ac:spMkLst>
        </pc:spChg>
        <pc:spChg chg="add del">
          <ac:chgData name="Mathugamavithanage Dilruk Dasantha Perera" userId="c2a87547-8c9f-4ea5-89db-9cb707856635" providerId="ADAL" clId="{0B91A5BC-4E04-4EF4-AF23-6D082AB05C1E}" dt="2019-12-27T08:55:14.343" v="6259" actId="26606"/>
          <ac:spMkLst>
            <pc:docMk/>
            <pc:sldMk cId="2052493861" sldId="282"/>
            <ac:spMk id="35" creationId="{8537B233-9CDD-4A90-AABB-A8963DEE4FBC}"/>
          </ac:spMkLst>
        </pc:spChg>
        <pc:spChg chg="add del">
          <ac:chgData name="Mathugamavithanage Dilruk Dasantha Perera" userId="c2a87547-8c9f-4ea5-89db-9cb707856635" providerId="ADAL" clId="{0B91A5BC-4E04-4EF4-AF23-6D082AB05C1E}" dt="2019-12-27T08:55:10.913" v="6254" actId="26606"/>
          <ac:spMkLst>
            <pc:docMk/>
            <pc:sldMk cId="2052493861" sldId="282"/>
            <ac:spMk id="41" creationId="{8537B233-9CDD-4A90-AABB-A8963DEE4FBC}"/>
          </ac:spMkLst>
        </pc:spChg>
        <pc:spChg chg="add del">
          <ac:chgData name="Mathugamavithanage Dilruk Dasantha Perera" userId="c2a87547-8c9f-4ea5-89db-9cb707856635" providerId="ADAL" clId="{0B91A5BC-4E04-4EF4-AF23-6D082AB05C1E}" dt="2019-12-27T08:55:12.106" v="6256" actId="26606"/>
          <ac:spMkLst>
            <pc:docMk/>
            <pc:sldMk cId="2052493861" sldId="282"/>
            <ac:spMk id="45" creationId="{8537B233-9CDD-4A90-AABB-A8963DEE4FBC}"/>
          </ac:spMkLst>
        </pc:spChg>
        <pc:spChg chg="add del">
          <ac:chgData name="Mathugamavithanage Dilruk Dasantha Perera" userId="c2a87547-8c9f-4ea5-89db-9cb707856635" providerId="ADAL" clId="{0B91A5BC-4E04-4EF4-AF23-6D082AB05C1E}" dt="2019-12-27T08:55:14.330" v="6258" actId="26606"/>
          <ac:spMkLst>
            <pc:docMk/>
            <pc:sldMk cId="2052493861" sldId="282"/>
            <ac:spMk id="48" creationId="{8537B233-9CDD-4A90-AABB-A8963DEE4FBC}"/>
          </ac:spMkLst>
        </pc:spChg>
        <pc:spChg chg="add del">
          <ac:chgData name="Mathugamavithanage Dilruk Dasantha Perera" userId="c2a87547-8c9f-4ea5-89db-9cb707856635" providerId="ADAL" clId="{0B91A5BC-4E04-4EF4-AF23-6D082AB05C1E}" dt="2019-12-27T09:32:30.203" v="6393" actId="26606"/>
          <ac:spMkLst>
            <pc:docMk/>
            <pc:sldMk cId="2052493861" sldId="282"/>
            <ac:spMk id="51" creationId="{7CA0DAA6-33B8-4A25-810D-2F4D816FB40E}"/>
          </ac:spMkLst>
        </pc:spChg>
        <pc:picChg chg="mod ord">
          <ac:chgData name="Mathugamavithanage Dilruk Dasantha Perera" userId="c2a87547-8c9f-4ea5-89db-9cb707856635" providerId="ADAL" clId="{0B91A5BC-4E04-4EF4-AF23-6D082AB05C1E}" dt="2019-12-27T09:32:48.872" v="6396" actId="1076"/>
          <ac:picMkLst>
            <pc:docMk/>
            <pc:sldMk cId="2052493861" sldId="282"/>
            <ac:picMk id="9" creationId="{5BA64232-263F-4A3A-BE58-0A553F064D70}"/>
          </ac:picMkLst>
        </pc:picChg>
        <pc:cxnChg chg="add del">
          <ac:chgData name="Mathugamavithanage Dilruk Dasantha Perera" userId="c2a87547-8c9f-4ea5-89db-9cb707856635" providerId="ADAL" clId="{0B91A5BC-4E04-4EF4-AF23-6D082AB05C1E}" dt="2019-12-27T08:55:04.288" v="6251" actId="26606"/>
          <ac:cxnSpMkLst>
            <pc:docMk/>
            <pc:sldMk cId="2052493861" sldId="282"/>
            <ac:cxnSpMk id="16" creationId="{040575EE-C594-4566-BC00-663004E52AB5}"/>
          </ac:cxnSpMkLst>
        </pc:cxnChg>
        <pc:cxnChg chg="add del">
          <ac:chgData name="Mathugamavithanage Dilruk Dasantha Perera" userId="c2a87547-8c9f-4ea5-89db-9cb707856635" providerId="ADAL" clId="{0B91A5BC-4E04-4EF4-AF23-6D082AB05C1E}" dt="2019-12-27T08:54:52.235" v="6236" actId="26606"/>
          <ac:cxnSpMkLst>
            <pc:docMk/>
            <pc:sldMk cId="2052493861" sldId="282"/>
            <ac:cxnSpMk id="19" creationId="{38FB9660-F42F-4313-BBC4-47C007FE484C}"/>
          </ac:cxnSpMkLst>
        </pc:cxnChg>
        <pc:cxnChg chg="del">
          <ac:chgData name="Mathugamavithanage Dilruk Dasantha Perera" userId="c2a87547-8c9f-4ea5-89db-9cb707856635" providerId="ADAL" clId="{0B91A5BC-4E04-4EF4-AF23-6D082AB05C1E}" dt="2019-12-27T08:35:38.608" v="5952"/>
          <ac:cxnSpMkLst>
            <pc:docMk/>
            <pc:sldMk cId="2052493861" sldId="282"/>
            <ac:cxnSpMk id="23" creationId="{E193F809-7E50-4AAD-8E26-878207931CB5}"/>
          </ac:cxnSpMkLst>
        </pc:cxnChg>
        <pc:cxnChg chg="add del">
          <ac:chgData name="Mathugamavithanage Dilruk Dasantha Perera" userId="c2a87547-8c9f-4ea5-89db-9cb707856635" providerId="ADAL" clId="{0B91A5BC-4E04-4EF4-AF23-6D082AB05C1E}" dt="2019-12-27T08:54:52.976" v="6238" actId="26606"/>
          <ac:cxnSpMkLst>
            <pc:docMk/>
            <pc:sldMk cId="2052493861" sldId="282"/>
            <ac:cxnSpMk id="24" creationId="{040575EE-C594-4566-BC00-663004E52AB5}"/>
          </ac:cxnSpMkLst>
        </pc:cxnChg>
        <pc:cxnChg chg="add del">
          <ac:chgData name="Mathugamavithanage Dilruk Dasantha Perera" userId="c2a87547-8c9f-4ea5-89db-9cb707856635" providerId="ADAL" clId="{0B91A5BC-4E04-4EF4-AF23-6D082AB05C1E}" dt="2019-12-27T08:54:53.955" v="6240" actId="26606"/>
          <ac:cxnSpMkLst>
            <pc:docMk/>
            <pc:sldMk cId="2052493861" sldId="282"/>
            <ac:cxnSpMk id="28" creationId="{38FB9660-F42F-4313-BBC4-47C007FE484C}"/>
          </ac:cxnSpMkLst>
        </pc:cxnChg>
        <pc:cxnChg chg="add del">
          <ac:chgData name="Mathugamavithanage Dilruk Dasantha Perera" userId="c2a87547-8c9f-4ea5-89db-9cb707856635" providerId="ADAL" clId="{0B91A5BC-4E04-4EF4-AF23-6D082AB05C1E}" dt="2019-12-27T08:54:57.415" v="6242" actId="26606"/>
          <ac:cxnSpMkLst>
            <pc:docMk/>
            <pc:sldMk cId="2052493861" sldId="282"/>
            <ac:cxnSpMk id="31" creationId="{040575EE-C594-4566-BC00-663004E52AB5}"/>
          </ac:cxnSpMkLst>
        </pc:cxnChg>
        <pc:cxnChg chg="add del">
          <ac:chgData name="Mathugamavithanage Dilruk Dasantha Perera" userId="c2a87547-8c9f-4ea5-89db-9cb707856635" providerId="ADAL" clId="{0B91A5BC-4E04-4EF4-AF23-6D082AB05C1E}" dt="2019-12-27T08:55:04.275" v="6250" actId="26606"/>
          <ac:cxnSpMkLst>
            <pc:docMk/>
            <pc:sldMk cId="2052493861" sldId="282"/>
            <ac:cxnSpMk id="32" creationId="{040575EE-C594-4566-BC00-663004E52AB5}"/>
          </ac:cxnSpMkLst>
        </pc:cxnChg>
        <pc:cxnChg chg="add del">
          <ac:chgData name="Mathugamavithanage Dilruk Dasantha Perera" userId="c2a87547-8c9f-4ea5-89db-9cb707856635" providerId="ADAL" clId="{0B91A5BC-4E04-4EF4-AF23-6D082AB05C1E}" dt="2019-12-27T08:55:14.343" v="6259" actId="26606"/>
          <ac:cxnSpMkLst>
            <pc:docMk/>
            <pc:sldMk cId="2052493861" sldId="282"/>
            <ac:cxnSpMk id="36" creationId="{040575EE-C594-4566-BC00-663004E52AB5}"/>
          </ac:cxnSpMkLst>
        </pc:cxnChg>
        <pc:cxnChg chg="add del">
          <ac:chgData name="Mathugamavithanage Dilruk Dasantha Perera" userId="c2a87547-8c9f-4ea5-89db-9cb707856635" providerId="ADAL" clId="{0B91A5BC-4E04-4EF4-AF23-6D082AB05C1E}" dt="2019-12-27T08:55:10.913" v="6254" actId="26606"/>
          <ac:cxnSpMkLst>
            <pc:docMk/>
            <pc:sldMk cId="2052493861" sldId="282"/>
            <ac:cxnSpMk id="43" creationId="{040575EE-C594-4566-BC00-663004E52AB5}"/>
          </ac:cxnSpMkLst>
        </pc:cxnChg>
        <pc:cxnChg chg="add del">
          <ac:chgData name="Mathugamavithanage Dilruk Dasantha Perera" userId="c2a87547-8c9f-4ea5-89db-9cb707856635" providerId="ADAL" clId="{0B91A5BC-4E04-4EF4-AF23-6D082AB05C1E}" dt="2019-12-27T08:55:12.106" v="6256" actId="26606"/>
          <ac:cxnSpMkLst>
            <pc:docMk/>
            <pc:sldMk cId="2052493861" sldId="282"/>
            <ac:cxnSpMk id="46" creationId="{040575EE-C594-4566-BC00-663004E52AB5}"/>
          </ac:cxnSpMkLst>
        </pc:cxnChg>
        <pc:cxnChg chg="add del">
          <ac:chgData name="Mathugamavithanage Dilruk Dasantha Perera" userId="c2a87547-8c9f-4ea5-89db-9cb707856635" providerId="ADAL" clId="{0B91A5BC-4E04-4EF4-AF23-6D082AB05C1E}" dt="2019-12-27T08:55:14.330" v="6258" actId="26606"/>
          <ac:cxnSpMkLst>
            <pc:docMk/>
            <pc:sldMk cId="2052493861" sldId="282"/>
            <ac:cxnSpMk id="49" creationId="{040575EE-C594-4566-BC00-663004E52AB5}"/>
          </ac:cxnSpMkLst>
        </pc:cxnChg>
      </pc:sldChg>
      <pc:sldChg chg="addSp delSp modSp add modAnim modNotesTx">
        <pc:chgData name="Mathugamavithanage Dilruk Dasantha Perera" userId="c2a87547-8c9f-4ea5-89db-9cb707856635" providerId="ADAL" clId="{0B91A5BC-4E04-4EF4-AF23-6D082AB05C1E}" dt="2019-12-30T11:29:17.223" v="11709"/>
        <pc:sldMkLst>
          <pc:docMk/>
          <pc:sldMk cId="273463770" sldId="290"/>
        </pc:sldMkLst>
        <pc:spChg chg="del mod">
          <ac:chgData name="Mathugamavithanage Dilruk Dasantha Perera" userId="c2a87547-8c9f-4ea5-89db-9cb707856635" providerId="ADAL" clId="{0B91A5BC-4E04-4EF4-AF23-6D082AB05C1E}" dt="2019-12-30T11:29:13.871" v="11707" actId="478"/>
          <ac:spMkLst>
            <pc:docMk/>
            <pc:sldMk cId="273463770" sldId="290"/>
            <ac:spMk id="2" creationId="{227989A9-842C-4E60-82C5-018C92826B7B}"/>
          </ac:spMkLst>
        </pc:spChg>
        <pc:spChg chg="mod">
          <ac:chgData name="Mathugamavithanage Dilruk Dasantha Perera" userId="c2a87547-8c9f-4ea5-89db-9cb707856635" providerId="ADAL" clId="{0B91A5BC-4E04-4EF4-AF23-6D082AB05C1E}" dt="2019-12-30T10:06:53.083" v="10063" actId="207"/>
          <ac:spMkLst>
            <pc:docMk/>
            <pc:sldMk cId="273463770" sldId="290"/>
            <ac:spMk id="3" creationId="{E6EF0A70-3165-4B9F-9BEA-653B3DDE656A}"/>
          </ac:spMkLst>
        </pc:spChg>
        <pc:spChg chg="mod">
          <ac:chgData name="Mathugamavithanage Dilruk Dasantha Perera" userId="c2a87547-8c9f-4ea5-89db-9cb707856635" providerId="ADAL" clId="{0B91A5BC-4E04-4EF4-AF23-6D082AB05C1E}" dt="2019-12-27T08:35:38.608" v="5952"/>
          <ac:spMkLst>
            <pc:docMk/>
            <pc:sldMk cId="273463770" sldId="290"/>
            <ac:spMk id="4" creationId="{9102DCE3-20FC-44D3-BD91-118636CB0ED4}"/>
          </ac:spMkLst>
        </pc:spChg>
        <pc:spChg chg="add del mod">
          <ac:chgData name="Mathugamavithanage Dilruk Dasantha Perera" userId="c2a87547-8c9f-4ea5-89db-9cb707856635" providerId="ADAL" clId="{0B91A5BC-4E04-4EF4-AF23-6D082AB05C1E}" dt="2019-12-30T11:29:16.504" v="11708" actId="478"/>
          <ac:spMkLst>
            <pc:docMk/>
            <pc:sldMk cId="273463770" sldId="290"/>
            <ac:spMk id="10" creationId="{7D0E124A-88F7-426D-BFF0-1DD0B2A36ABC}"/>
          </ac:spMkLst>
        </pc:spChg>
        <pc:spChg chg="add">
          <ac:chgData name="Mathugamavithanage Dilruk Dasantha Perera" userId="c2a87547-8c9f-4ea5-89db-9cb707856635" providerId="ADAL" clId="{0B91A5BC-4E04-4EF4-AF23-6D082AB05C1E}" dt="2019-12-30T11:29:17.223" v="11709"/>
          <ac:spMkLst>
            <pc:docMk/>
            <pc:sldMk cId="273463770" sldId="290"/>
            <ac:spMk id="11" creationId="{ADDBC4BA-6B0C-4A2E-BFA2-F3CA5043F190}"/>
          </ac:spMkLst>
        </pc:spChg>
        <pc:picChg chg="add mod">
          <ac:chgData name="Mathugamavithanage Dilruk Dasantha Perera" userId="c2a87547-8c9f-4ea5-89db-9cb707856635" providerId="ADAL" clId="{0B91A5BC-4E04-4EF4-AF23-6D082AB05C1E}" dt="2019-12-30T10:04:26.372" v="10009" actId="1038"/>
          <ac:picMkLst>
            <pc:docMk/>
            <pc:sldMk cId="273463770" sldId="290"/>
            <ac:picMk id="8" creationId="{F57D58F8-5C8B-4408-A410-21FE81169109}"/>
          </ac:picMkLst>
        </pc:picChg>
        <pc:picChg chg="add mod">
          <ac:chgData name="Mathugamavithanage Dilruk Dasantha Perera" userId="c2a87547-8c9f-4ea5-89db-9cb707856635" providerId="ADAL" clId="{0B91A5BC-4E04-4EF4-AF23-6D082AB05C1E}" dt="2019-12-30T10:04:29.453" v="10010" actId="1038"/>
          <ac:picMkLst>
            <pc:docMk/>
            <pc:sldMk cId="273463770" sldId="290"/>
            <ac:picMk id="9" creationId="{1FA39126-01C0-48B4-AD8A-BD80CDF9206C}"/>
          </ac:picMkLst>
        </pc:picChg>
      </pc:sldChg>
      <pc:sldChg chg="modSp add">
        <pc:chgData name="Mathugamavithanage Dilruk Dasantha Perera" userId="c2a87547-8c9f-4ea5-89db-9cb707856635" providerId="ADAL" clId="{0B91A5BC-4E04-4EF4-AF23-6D082AB05C1E}" dt="2019-12-30T11:28:24.179" v="11706" actId="1076"/>
        <pc:sldMkLst>
          <pc:docMk/>
          <pc:sldMk cId="242461582" sldId="291"/>
        </pc:sldMkLst>
        <pc:spChg chg="mod">
          <ac:chgData name="Mathugamavithanage Dilruk Dasantha Perera" userId="c2a87547-8c9f-4ea5-89db-9cb707856635" providerId="ADAL" clId="{0B91A5BC-4E04-4EF4-AF23-6D082AB05C1E}" dt="2019-12-27T08:35:38.747" v="5965" actId="27636"/>
          <ac:spMkLst>
            <pc:docMk/>
            <pc:sldMk cId="242461582" sldId="291"/>
            <ac:spMk id="2" creationId="{4DE2BF4C-8214-4EF4-8196-5C60EE033F42}"/>
          </ac:spMkLst>
        </pc:spChg>
        <pc:spChg chg="mod">
          <ac:chgData name="Mathugamavithanage Dilruk Dasantha Perera" userId="c2a87547-8c9f-4ea5-89db-9cb707856635" providerId="ADAL" clId="{0B91A5BC-4E04-4EF4-AF23-6D082AB05C1E}" dt="2019-12-30T11:28:17.246" v="11705" actId="1582"/>
          <ac:spMkLst>
            <pc:docMk/>
            <pc:sldMk cId="242461582" sldId="291"/>
            <ac:spMk id="3" creationId="{72E5C46D-9BBA-4287-9D3C-926EEF519D37}"/>
          </ac:spMkLst>
        </pc:spChg>
        <pc:spChg chg="mod">
          <ac:chgData name="Mathugamavithanage Dilruk Dasantha Perera" userId="c2a87547-8c9f-4ea5-89db-9cb707856635" providerId="ADAL" clId="{0B91A5BC-4E04-4EF4-AF23-6D082AB05C1E}" dt="2019-12-27T08:35:38.608" v="5952"/>
          <ac:spMkLst>
            <pc:docMk/>
            <pc:sldMk cId="242461582" sldId="291"/>
            <ac:spMk id="6" creationId="{3570DC4B-C757-477A-BC47-4B6346D8708A}"/>
          </ac:spMkLst>
        </pc:spChg>
        <pc:picChg chg="mod">
          <ac:chgData name="Mathugamavithanage Dilruk Dasantha Perera" userId="c2a87547-8c9f-4ea5-89db-9cb707856635" providerId="ADAL" clId="{0B91A5BC-4E04-4EF4-AF23-6D082AB05C1E}" dt="2019-12-30T11:28:24.179" v="11706" actId="1076"/>
          <ac:picMkLst>
            <pc:docMk/>
            <pc:sldMk cId="242461582" sldId="291"/>
            <ac:picMk id="4" creationId="{BFD0D7DC-5D59-4989-9DC6-94D09F481474}"/>
          </ac:picMkLst>
        </pc:picChg>
        <pc:picChg chg="mod">
          <ac:chgData name="Mathugamavithanage Dilruk Dasantha Perera" userId="c2a87547-8c9f-4ea5-89db-9cb707856635" providerId="ADAL" clId="{0B91A5BC-4E04-4EF4-AF23-6D082AB05C1E}" dt="2019-12-30T11:28:24.179" v="11706" actId="1076"/>
          <ac:picMkLst>
            <pc:docMk/>
            <pc:sldMk cId="242461582" sldId="291"/>
            <ac:picMk id="5" creationId="{8C33AECF-68BB-477F-9F76-AF003839BC77}"/>
          </ac:picMkLst>
        </pc:picChg>
      </pc:sldChg>
      <pc:sldChg chg="addSp delSp modSp modAnim modNotesTx">
        <pc:chgData name="Mathugamavithanage Dilruk Dasantha Perera" userId="c2a87547-8c9f-4ea5-89db-9cb707856635" providerId="ADAL" clId="{0B91A5BC-4E04-4EF4-AF23-6D082AB05C1E}" dt="2019-12-26T12:30:18.529" v="2556" actId="20577"/>
        <pc:sldMkLst>
          <pc:docMk/>
          <pc:sldMk cId="2798381377" sldId="519"/>
        </pc:sldMkLst>
        <pc:spChg chg="mod ord">
          <ac:chgData name="Mathugamavithanage Dilruk Dasantha Perera" userId="c2a87547-8c9f-4ea5-89db-9cb707856635" providerId="ADAL" clId="{0B91A5BC-4E04-4EF4-AF23-6D082AB05C1E}" dt="2019-12-26T12:29:01.102" v="2447" actId="6549"/>
          <ac:spMkLst>
            <pc:docMk/>
            <pc:sldMk cId="2798381377" sldId="519"/>
            <ac:spMk id="3" creationId="{00000000-0000-0000-0000-000000000000}"/>
          </ac:spMkLst>
        </pc:spChg>
        <pc:spChg chg="add del mod topLvl">
          <ac:chgData name="Mathugamavithanage Dilruk Dasantha Perera" userId="c2a87547-8c9f-4ea5-89db-9cb707856635" providerId="ADAL" clId="{0B91A5BC-4E04-4EF4-AF23-6D082AB05C1E}" dt="2019-12-26T12:20:00.628" v="2364" actId="478"/>
          <ac:spMkLst>
            <pc:docMk/>
            <pc:sldMk cId="2798381377" sldId="519"/>
            <ac:spMk id="9" creationId="{26ADCC8B-0E26-481A-BAB5-CD5319DC31F3}"/>
          </ac:spMkLst>
        </pc:spChg>
        <pc:spChg chg="add mod">
          <ac:chgData name="Mathugamavithanage Dilruk Dasantha Perera" userId="c2a87547-8c9f-4ea5-89db-9cb707856635" providerId="ADAL" clId="{0B91A5BC-4E04-4EF4-AF23-6D082AB05C1E}" dt="2019-12-26T12:19:06.336" v="2354" actId="14100"/>
          <ac:spMkLst>
            <pc:docMk/>
            <pc:sldMk cId="2798381377" sldId="519"/>
            <ac:spMk id="11" creationId="{5FDF2082-EA94-441E-96BF-6779545D7BE3}"/>
          </ac:spMkLst>
        </pc:spChg>
        <pc:spChg chg="add mod">
          <ac:chgData name="Mathugamavithanage Dilruk Dasantha Perera" userId="c2a87547-8c9f-4ea5-89db-9cb707856635" providerId="ADAL" clId="{0B91A5BC-4E04-4EF4-AF23-6D082AB05C1E}" dt="2019-12-26T12:19:57.976" v="2363" actId="164"/>
          <ac:spMkLst>
            <pc:docMk/>
            <pc:sldMk cId="2798381377" sldId="519"/>
            <ac:spMk id="15" creationId="{EC1E9DBA-05F9-41B6-AFC9-23DF8E8C903A}"/>
          </ac:spMkLst>
        </pc:spChg>
        <pc:spChg chg="add mod">
          <ac:chgData name="Mathugamavithanage Dilruk Dasantha Perera" userId="c2a87547-8c9f-4ea5-89db-9cb707856635" providerId="ADAL" clId="{0B91A5BC-4E04-4EF4-AF23-6D082AB05C1E}" dt="2019-12-26T12:23:25.811" v="2389" actId="164"/>
          <ac:spMkLst>
            <pc:docMk/>
            <pc:sldMk cId="2798381377" sldId="519"/>
            <ac:spMk id="20" creationId="{C87DC3D6-9908-4C22-99B6-087E083EE061}"/>
          </ac:spMkLst>
        </pc:spChg>
        <pc:spChg chg="mod">
          <ac:chgData name="Mathugamavithanage Dilruk Dasantha Perera" userId="c2a87547-8c9f-4ea5-89db-9cb707856635" providerId="ADAL" clId="{0B91A5BC-4E04-4EF4-AF23-6D082AB05C1E}" dt="2019-12-26T07:47:28.019" v="66" actId="20577"/>
          <ac:spMkLst>
            <pc:docMk/>
            <pc:sldMk cId="2798381377" sldId="519"/>
            <ac:spMk id="25" creationId="{D49D30E8-25F9-4460-9E95-92E6C033AF8A}"/>
          </ac:spMkLst>
        </pc:spChg>
        <pc:spChg chg="add mod">
          <ac:chgData name="Mathugamavithanage Dilruk Dasantha Perera" userId="c2a87547-8c9f-4ea5-89db-9cb707856635" providerId="ADAL" clId="{0B91A5BC-4E04-4EF4-AF23-6D082AB05C1E}" dt="2019-12-26T12:27:06.705" v="2442" actId="164"/>
          <ac:spMkLst>
            <pc:docMk/>
            <pc:sldMk cId="2798381377" sldId="519"/>
            <ac:spMk id="29" creationId="{76762588-7468-4E3E-A128-0CCEA3FBF558}"/>
          </ac:spMkLst>
        </pc:spChg>
        <pc:spChg chg="add mod">
          <ac:chgData name="Mathugamavithanage Dilruk Dasantha Perera" userId="c2a87547-8c9f-4ea5-89db-9cb707856635" providerId="ADAL" clId="{0B91A5BC-4E04-4EF4-AF23-6D082AB05C1E}" dt="2019-12-26T12:23:25.811" v="2389" actId="164"/>
          <ac:spMkLst>
            <pc:docMk/>
            <pc:sldMk cId="2798381377" sldId="519"/>
            <ac:spMk id="34" creationId="{CEDADA0C-3C72-4B2B-8B1B-D3CA62D2A88B}"/>
          </ac:spMkLst>
        </pc:spChg>
        <pc:spChg chg="add mod">
          <ac:chgData name="Mathugamavithanage Dilruk Dasantha Perera" userId="c2a87547-8c9f-4ea5-89db-9cb707856635" providerId="ADAL" clId="{0B91A5BC-4E04-4EF4-AF23-6D082AB05C1E}" dt="2019-12-26T12:23:25.811" v="2389" actId="164"/>
          <ac:spMkLst>
            <pc:docMk/>
            <pc:sldMk cId="2798381377" sldId="519"/>
            <ac:spMk id="35" creationId="{6A9FD6F5-738C-47CA-85A9-5057B9AE7CD1}"/>
          </ac:spMkLst>
        </pc:spChg>
        <pc:spChg chg="add mod">
          <ac:chgData name="Mathugamavithanage Dilruk Dasantha Perera" userId="c2a87547-8c9f-4ea5-89db-9cb707856635" providerId="ADAL" clId="{0B91A5BC-4E04-4EF4-AF23-6D082AB05C1E}" dt="2019-12-26T12:27:06.705" v="2442" actId="164"/>
          <ac:spMkLst>
            <pc:docMk/>
            <pc:sldMk cId="2798381377" sldId="519"/>
            <ac:spMk id="38" creationId="{809818E3-A8BD-406B-A941-D389206E5807}"/>
          </ac:spMkLst>
        </pc:spChg>
        <pc:grpChg chg="mod">
          <ac:chgData name="Mathugamavithanage Dilruk Dasantha Perera" userId="c2a87547-8c9f-4ea5-89db-9cb707856635" providerId="ADAL" clId="{0B91A5BC-4E04-4EF4-AF23-6D082AB05C1E}" dt="2019-12-26T11:36:34.391" v="1936" actId="1036"/>
          <ac:grpSpMkLst>
            <pc:docMk/>
            <pc:sldMk cId="2798381377" sldId="519"/>
            <ac:grpSpMk id="5" creationId="{3F831BFE-8A0B-46A9-B011-7C33ED83FC1B}"/>
          </ac:grpSpMkLst>
        </pc:grpChg>
        <pc:grpChg chg="mod">
          <ac:chgData name="Mathugamavithanage Dilruk Dasantha Perera" userId="c2a87547-8c9f-4ea5-89db-9cb707856635" providerId="ADAL" clId="{0B91A5BC-4E04-4EF4-AF23-6D082AB05C1E}" dt="2019-12-26T11:36:34.391" v="1936" actId="1036"/>
          <ac:grpSpMkLst>
            <pc:docMk/>
            <pc:sldMk cId="2798381377" sldId="519"/>
            <ac:grpSpMk id="7" creationId="{61D52935-39A4-4BF8-8ECF-778C68B6132C}"/>
          </ac:grpSpMkLst>
        </pc:grpChg>
        <pc:grpChg chg="del">
          <ac:chgData name="Mathugamavithanage Dilruk Dasantha Perera" userId="c2a87547-8c9f-4ea5-89db-9cb707856635" providerId="ADAL" clId="{0B91A5BC-4E04-4EF4-AF23-6D082AB05C1E}" dt="2019-12-26T11:33:50.224" v="1793" actId="478"/>
          <ac:grpSpMkLst>
            <pc:docMk/>
            <pc:sldMk cId="2798381377" sldId="519"/>
            <ac:grpSpMk id="8" creationId="{97BC8CF7-3316-4EF3-9FE9-241D38153B73}"/>
          </ac:grpSpMkLst>
        </pc:grpChg>
        <pc:grpChg chg="add del mod">
          <ac:chgData name="Mathugamavithanage Dilruk Dasantha Perera" userId="c2a87547-8c9f-4ea5-89db-9cb707856635" providerId="ADAL" clId="{0B91A5BC-4E04-4EF4-AF23-6D082AB05C1E}" dt="2019-12-26T12:13:14.333" v="2310" actId="165"/>
          <ac:grpSpMkLst>
            <pc:docMk/>
            <pc:sldMk cId="2798381377" sldId="519"/>
            <ac:grpSpMk id="10" creationId="{1340DBFE-AA70-476C-A654-54933F66B35D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26T12:22:48.072" v="2379" actId="732"/>
          <ac:grpSpMkLst>
            <pc:docMk/>
            <pc:sldMk cId="2798381377" sldId="519"/>
            <ac:grpSpMk id="12" creationId="{70323AFD-D2A8-47FB-8ED7-7F46A8135C67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26T12:23:25.811" v="2389" actId="164"/>
          <ac:grpSpMkLst>
            <pc:docMk/>
            <pc:sldMk cId="2798381377" sldId="519"/>
            <ac:grpSpMk id="18" creationId="{25084A00-71E2-4177-9CAD-CFDF0AF33008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26T12:27:06.705" v="2442" actId="164"/>
          <ac:grpSpMkLst>
            <pc:docMk/>
            <pc:sldMk cId="2798381377" sldId="519"/>
            <ac:grpSpMk id="28" creationId="{7993EB99-3760-4563-9063-B0F81D10B3E9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26T12:27:06.705" v="2442" actId="164"/>
          <ac:grpSpMkLst>
            <pc:docMk/>
            <pc:sldMk cId="2798381377" sldId="519"/>
            <ac:grpSpMk id="30" creationId="{27594D28-D34C-48F6-9500-84CE79E3803E}"/>
          </ac:grpSpMkLst>
        </pc:grpChg>
        <pc:picChg chg="add del mod">
          <ac:chgData name="Mathugamavithanage Dilruk Dasantha Perera" userId="c2a87547-8c9f-4ea5-89db-9cb707856635" providerId="ADAL" clId="{0B91A5BC-4E04-4EF4-AF23-6D082AB05C1E}" dt="2019-12-26T12:17:32.943" v="2324" actId="478"/>
          <ac:picMkLst>
            <pc:docMk/>
            <pc:sldMk cId="2798381377" sldId="519"/>
            <ac:picMk id="13" creationId="{9649FA18-8BA4-4D1B-97B2-CB44B33D2EF4}"/>
          </ac:picMkLst>
        </pc:picChg>
        <pc:picChg chg="add mod">
          <ac:chgData name="Mathugamavithanage Dilruk Dasantha Perera" userId="c2a87547-8c9f-4ea5-89db-9cb707856635" providerId="ADAL" clId="{0B91A5BC-4E04-4EF4-AF23-6D082AB05C1E}" dt="2019-12-26T12:19:57.976" v="2363" actId="164"/>
          <ac:picMkLst>
            <pc:docMk/>
            <pc:sldMk cId="2798381377" sldId="519"/>
            <ac:picMk id="14" creationId="{573A939B-08A0-47AD-BAF6-6522CA3B2722}"/>
          </ac:picMkLst>
        </pc:picChg>
        <pc:picChg chg="add del mod">
          <ac:chgData name="Mathugamavithanage Dilruk Dasantha Perera" userId="c2a87547-8c9f-4ea5-89db-9cb707856635" providerId="ADAL" clId="{0B91A5BC-4E04-4EF4-AF23-6D082AB05C1E}" dt="2019-12-26T12:08:38.096" v="2249"/>
          <ac:picMkLst>
            <pc:docMk/>
            <pc:sldMk cId="2798381377" sldId="519"/>
            <ac:picMk id="21" creationId="{9A002F0D-1D52-4266-8641-AFA9536BA9EF}"/>
          </ac:picMkLst>
        </pc:picChg>
        <pc:picChg chg="add mod">
          <ac:chgData name="Mathugamavithanage Dilruk Dasantha Perera" userId="c2a87547-8c9f-4ea5-89db-9cb707856635" providerId="ADAL" clId="{0B91A5BC-4E04-4EF4-AF23-6D082AB05C1E}" dt="2019-12-26T12:19:57.976" v="2363" actId="164"/>
          <ac:picMkLst>
            <pc:docMk/>
            <pc:sldMk cId="2798381377" sldId="519"/>
            <ac:picMk id="23" creationId="{5A99BDAA-C4A9-47C7-832B-57575A9C3909}"/>
          </ac:picMkLst>
        </pc:picChg>
        <pc:picChg chg="add mod topLvl">
          <ac:chgData name="Mathugamavithanage Dilruk Dasantha Perera" userId="c2a87547-8c9f-4ea5-89db-9cb707856635" providerId="ADAL" clId="{0B91A5BC-4E04-4EF4-AF23-6D082AB05C1E}" dt="2019-12-26T12:22:48.072" v="2379" actId="732"/>
          <ac:picMkLst>
            <pc:docMk/>
            <pc:sldMk cId="2798381377" sldId="519"/>
            <ac:picMk id="24" creationId="{B1311655-23C6-44B4-8B9B-76E166100604}"/>
          </ac:picMkLst>
        </pc:picChg>
        <pc:picChg chg="add del mod">
          <ac:chgData name="Mathugamavithanage Dilruk Dasantha Perera" userId="c2a87547-8c9f-4ea5-89db-9cb707856635" providerId="ADAL" clId="{0B91A5BC-4E04-4EF4-AF23-6D082AB05C1E}" dt="2019-12-26T12:18:16.121" v="2347" actId="478"/>
          <ac:picMkLst>
            <pc:docMk/>
            <pc:sldMk cId="2798381377" sldId="519"/>
            <ac:picMk id="27" creationId="{71B4348C-33BB-4AAC-BFFD-9946F3C1A694}"/>
          </ac:picMkLst>
        </pc:picChg>
        <pc:picChg chg="mod">
          <ac:chgData name="Mathugamavithanage Dilruk Dasantha Perera" userId="c2a87547-8c9f-4ea5-89db-9cb707856635" providerId="ADAL" clId="{0B91A5BC-4E04-4EF4-AF23-6D082AB05C1E}" dt="2019-12-26T11:40:56.770" v="1953" actId="1076"/>
          <ac:picMkLst>
            <pc:docMk/>
            <pc:sldMk cId="2798381377" sldId="519"/>
            <ac:picMk id="1030" creationId="{00000000-0000-0000-0000-000000000000}"/>
          </ac:picMkLst>
        </pc:picChg>
        <pc:picChg chg="del mod">
          <ac:chgData name="Mathugamavithanage Dilruk Dasantha Perera" userId="c2a87547-8c9f-4ea5-89db-9cb707856635" providerId="ADAL" clId="{0B91A5BC-4E04-4EF4-AF23-6D082AB05C1E}" dt="2019-12-26T12:20:01.325" v="2365" actId="478"/>
          <ac:picMkLst>
            <pc:docMk/>
            <pc:sldMk cId="2798381377" sldId="519"/>
            <ac:picMk id="2060" creationId="{FD4861F3-1B66-4D9E-AF42-DF65B79132C2}"/>
          </ac:picMkLst>
        </pc:picChg>
      </pc:sldChg>
      <pc:sldChg chg="modSp">
        <pc:chgData name="Mathugamavithanage Dilruk Dasantha Perera" userId="c2a87547-8c9f-4ea5-89db-9cb707856635" providerId="ADAL" clId="{0B91A5BC-4E04-4EF4-AF23-6D082AB05C1E}" dt="2019-12-30T11:48:03.675" v="11993" actId="6549"/>
        <pc:sldMkLst>
          <pc:docMk/>
          <pc:sldMk cId="2351800408" sldId="569"/>
        </pc:sldMkLst>
        <pc:spChg chg="mod">
          <ac:chgData name="Mathugamavithanage Dilruk Dasantha Perera" userId="c2a87547-8c9f-4ea5-89db-9cb707856635" providerId="ADAL" clId="{0B91A5BC-4E04-4EF4-AF23-6D082AB05C1E}" dt="2019-12-30T11:48:03.675" v="11993" actId="6549"/>
          <ac:spMkLst>
            <pc:docMk/>
            <pc:sldMk cId="2351800408" sldId="569"/>
            <ac:spMk id="3" creationId="{A04A71EA-7672-47DD-AC80-E514788F1342}"/>
          </ac:spMkLst>
        </pc:spChg>
      </pc:sldChg>
      <pc:sldChg chg="addSp delSp modSp modAnim">
        <pc:chgData name="Mathugamavithanage Dilruk Dasantha Perera" userId="c2a87547-8c9f-4ea5-89db-9cb707856635" providerId="ADAL" clId="{0B91A5BC-4E04-4EF4-AF23-6D082AB05C1E}" dt="2019-12-30T12:14:55.914" v="12256" actId="164"/>
        <pc:sldMkLst>
          <pc:docMk/>
          <pc:sldMk cId="2400213007" sldId="571"/>
        </pc:sldMkLst>
        <pc:spChg chg="mod">
          <ac:chgData name="Mathugamavithanage Dilruk Dasantha Perera" userId="c2a87547-8c9f-4ea5-89db-9cb707856635" providerId="ADAL" clId="{0B91A5BC-4E04-4EF4-AF23-6D082AB05C1E}" dt="2019-12-30T12:03:16.452" v="12010" actId="403"/>
          <ac:spMkLst>
            <pc:docMk/>
            <pc:sldMk cId="2400213007" sldId="571"/>
            <ac:spMk id="8" creationId="{DABCC446-0C3F-4F7B-A4F3-54C2AC18C72F}"/>
          </ac:spMkLst>
        </pc:spChg>
        <pc:spChg chg="add del mod">
          <ac:chgData name="Mathugamavithanage Dilruk Dasantha Perera" userId="c2a87547-8c9f-4ea5-89db-9cb707856635" providerId="ADAL" clId="{0B91A5BC-4E04-4EF4-AF23-6D082AB05C1E}" dt="2019-12-30T12:13:51.619" v="12238" actId="478"/>
          <ac:spMkLst>
            <pc:docMk/>
            <pc:sldMk cId="2400213007" sldId="571"/>
            <ac:spMk id="10" creationId="{E3E84E01-FA38-4B34-AA68-D8DD6EB44963}"/>
          </ac:spMkLst>
        </pc:spChg>
        <pc:spChg chg="mod">
          <ac:chgData name="Mathugamavithanage Dilruk Dasantha Perera" userId="c2a87547-8c9f-4ea5-89db-9cb707856635" providerId="ADAL" clId="{0B91A5BC-4E04-4EF4-AF23-6D082AB05C1E}" dt="2019-12-27T08:46:27.069" v="5973" actId="14100"/>
          <ac:spMkLst>
            <pc:docMk/>
            <pc:sldMk cId="2400213007" sldId="571"/>
            <ac:spMk id="38" creationId="{1D622F69-FF95-4E0C-A38E-340DB22A491F}"/>
          </ac:spMkLst>
        </pc:spChg>
        <pc:spChg chg="mod">
          <ac:chgData name="Mathugamavithanage Dilruk Dasantha Perera" userId="c2a87547-8c9f-4ea5-89db-9cb707856635" providerId="ADAL" clId="{0B91A5BC-4E04-4EF4-AF23-6D082AB05C1E}" dt="2019-12-30T12:03:00.783" v="12009" actId="113"/>
          <ac:spMkLst>
            <pc:docMk/>
            <pc:sldMk cId="2400213007" sldId="571"/>
            <ac:spMk id="40" creationId="{39C84A79-9722-4702-B03F-4FA555690CC7}"/>
          </ac:spMkLst>
        </pc:spChg>
        <pc:spChg chg="mod">
          <ac:chgData name="Mathugamavithanage Dilruk Dasantha Perera" userId="c2a87547-8c9f-4ea5-89db-9cb707856635" providerId="ADAL" clId="{0B91A5BC-4E04-4EF4-AF23-6D082AB05C1E}" dt="2019-12-30T12:03:22.947" v="12012" actId="1076"/>
          <ac:spMkLst>
            <pc:docMk/>
            <pc:sldMk cId="2400213007" sldId="571"/>
            <ac:spMk id="43" creationId="{6567FFD9-A756-4EA2-98E1-FD65EB21A98E}"/>
          </ac:spMkLst>
        </pc:spChg>
        <pc:grpChg chg="mod">
          <ac:chgData name="Mathugamavithanage Dilruk Dasantha Perera" userId="c2a87547-8c9f-4ea5-89db-9cb707856635" providerId="ADAL" clId="{0B91A5BC-4E04-4EF4-AF23-6D082AB05C1E}" dt="2019-12-30T12:14:39.507" v="12253" actId="478"/>
          <ac:grpSpMkLst>
            <pc:docMk/>
            <pc:sldMk cId="2400213007" sldId="571"/>
            <ac:grpSpMk id="4" creationId="{73B0D428-E894-4EAC-B9CA-BE1A20AB351B}"/>
          </ac:grpSpMkLst>
        </pc:grpChg>
        <pc:grpChg chg="del mod">
          <ac:chgData name="Mathugamavithanage Dilruk Dasantha Perera" userId="c2a87547-8c9f-4ea5-89db-9cb707856635" providerId="ADAL" clId="{0B91A5BC-4E04-4EF4-AF23-6D082AB05C1E}" dt="2019-12-30T12:06:56.580" v="12031" actId="478"/>
          <ac:grpSpMkLst>
            <pc:docMk/>
            <pc:sldMk cId="2400213007" sldId="571"/>
            <ac:grpSpMk id="6" creationId="{2386E67A-7EF8-4DDB-8B5E-36A11A40D59A}"/>
          </ac:grpSpMkLst>
        </pc:grpChg>
        <pc:grpChg chg="mod">
          <ac:chgData name="Mathugamavithanage Dilruk Dasantha Perera" userId="c2a87547-8c9f-4ea5-89db-9cb707856635" providerId="ADAL" clId="{0B91A5BC-4E04-4EF4-AF23-6D082AB05C1E}" dt="2019-12-30T12:14:55.914" v="12256" actId="164"/>
          <ac:grpSpMkLst>
            <pc:docMk/>
            <pc:sldMk cId="2400213007" sldId="571"/>
            <ac:grpSpMk id="7" creationId="{FAC200A3-EC1B-43B0-AF0B-068883E25CE0}"/>
          </ac:grpSpMkLst>
        </pc:grpChg>
        <pc:grpChg chg="mod">
          <ac:chgData name="Mathugamavithanage Dilruk Dasantha Perera" userId="c2a87547-8c9f-4ea5-89db-9cb707856635" providerId="ADAL" clId="{0B91A5BC-4E04-4EF4-AF23-6D082AB05C1E}" dt="2019-12-30T12:14:52.148" v="12255" actId="164"/>
          <ac:grpSpMkLst>
            <pc:docMk/>
            <pc:sldMk cId="2400213007" sldId="571"/>
            <ac:grpSpMk id="9" creationId="{FB4804CE-3A41-4DF9-91FF-555ED39CC9B8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0T12:14:52.148" v="12255" actId="164"/>
          <ac:grpSpMkLst>
            <pc:docMk/>
            <pc:sldMk cId="2400213007" sldId="571"/>
            <ac:grpSpMk id="12" creationId="{6A0D603A-7AAB-4A9B-B93F-974C7852C752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0T12:14:55.914" v="12256" actId="164"/>
          <ac:grpSpMkLst>
            <pc:docMk/>
            <pc:sldMk cId="2400213007" sldId="571"/>
            <ac:grpSpMk id="13" creationId="{AB21DA78-FF3D-48AE-A22C-788B75A03FA4}"/>
          </ac:grpSpMkLst>
        </pc:grpChg>
        <pc:grpChg chg="mod">
          <ac:chgData name="Mathugamavithanage Dilruk Dasantha Perera" userId="c2a87547-8c9f-4ea5-89db-9cb707856635" providerId="ADAL" clId="{0B91A5BC-4E04-4EF4-AF23-6D082AB05C1E}" dt="2019-12-30T12:14:39.507" v="12253" actId="478"/>
          <ac:grpSpMkLst>
            <pc:docMk/>
            <pc:sldMk cId="2400213007" sldId="571"/>
            <ac:grpSpMk id="45" creationId="{835F9F52-5FBD-458F-B4D1-BAE5BB42C8E5}"/>
          </ac:grpSpMkLst>
        </pc:grpChg>
        <pc:grpChg chg="del mod">
          <ac:chgData name="Mathugamavithanage Dilruk Dasantha Perera" userId="c2a87547-8c9f-4ea5-89db-9cb707856635" providerId="ADAL" clId="{0B91A5BC-4E04-4EF4-AF23-6D082AB05C1E}" dt="2019-12-30T12:14:39.507" v="12253" actId="478"/>
          <ac:grpSpMkLst>
            <pc:docMk/>
            <pc:sldMk cId="2400213007" sldId="571"/>
            <ac:grpSpMk id="46" creationId="{52FD2AC7-C9AB-462A-8D8C-B1543EF22828}"/>
          </ac:grpSpMkLst>
        </pc:grpChg>
        <pc:grpChg chg="del mod">
          <ac:chgData name="Mathugamavithanage Dilruk Dasantha Perera" userId="c2a87547-8c9f-4ea5-89db-9cb707856635" providerId="ADAL" clId="{0B91A5BC-4E04-4EF4-AF23-6D082AB05C1E}" dt="2019-12-30T12:06:51.492" v="12029" actId="478"/>
          <ac:grpSpMkLst>
            <pc:docMk/>
            <pc:sldMk cId="2400213007" sldId="571"/>
            <ac:grpSpMk id="56" creationId="{C2557A1D-5D49-4FFF-829A-BA8F6E554F12}"/>
          </ac:grpSpMkLst>
        </pc:grpChg>
        <pc:grpChg chg="del mod">
          <ac:chgData name="Mathugamavithanage Dilruk Dasantha Perera" userId="c2a87547-8c9f-4ea5-89db-9cb707856635" providerId="ADAL" clId="{0B91A5BC-4E04-4EF4-AF23-6D082AB05C1E}" dt="2019-12-30T12:07:13.286" v="12036" actId="478"/>
          <ac:grpSpMkLst>
            <pc:docMk/>
            <pc:sldMk cId="2400213007" sldId="571"/>
            <ac:grpSpMk id="57" creationId="{7AA208A5-4FE3-42E2-9158-FFF36052BA31}"/>
          </ac:grpSpMkLst>
        </pc:grpChg>
        <pc:grpChg chg="del mod">
          <ac:chgData name="Mathugamavithanage Dilruk Dasantha Perera" userId="c2a87547-8c9f-4ea5-89db-9cb707856635" providerId="ADAL" clId="{0B91A5BC-4E04-4EF4-AF23-6D082AB05C1E}" dt="2019-12-30T12:06:44.231" v="12026" actId="478"/>
          <ac:grpSpMkLst>
            <pc:docMk/>
            <pc:sldMk cId="2400213007" sldId="571"/>
            <ac:grpSpMk id="62" creationId="{7217E1EF-13FE-4959-819F-15021E70BA2F}"/>
          </ac:grpSpMkLst>
        </pc:grpChg>
        <pc:picChg chg="mod">
          <ac:chgData name="Mathugamavithanage Dilruk Dasantha Perera" userId="c2a87547-8c9f-4ea5-89db-9cb707856635" providerId="ADAL" clId="{0B91A5BC-4E04-4EF4-AF23-6D082AB05C1E}" dt="2019-12-30T12:06:56.580" v="12031" actId="478"/>
          <ac:picMkLst>
            <pc:docMk/>
            <pc:sldMk cId="2400213007" sldId="571"/>
            <ac:picMk id="11" creationId="{9111B6E5-11FE-4465-901F-3B62BA92970B}"/>
          </ac:picMkLst>
        </pc:picChg>
        <pc:picChg chg="del">
          <ac:chgData name="Mathugamavithanage Dilruk Dasantha Perera" userId="c2a87547-8c9f-4ea5-89db-9cb707856635" providerId="ADAL" clId="{0B91A5BC-4E04-4EF4-AF23-6D082AB05C1E}" dt="2019-12-30T12:06:51.492" v="12029" actId="478"/>
          <ac:picMkLst>
            <pc:docMk/>
            <pc:sldMk cId="2400213007" sldId="571"/>
            <ac:picMk id="21" creationId="{3FB6FC87-9A4B-4475-BFBE-EA0C986F8361}"/>
          </ac:picMkLst>
        </pc:picChg>
        <pc:picChg chg="add mod">
          <ac:chgData name="Mathugamavithanage Dilruk Dasantha Perera" userId="c2a87547-8c9f-4ea5-89db-9cb707856635" providerId="ADAL" clId="{0B91A5BC-4E04-4EF4-AF23-6D082AB05C1E}" dt="2019-12-30T12:14:52.148" v="12255" actId="164"/>
          <ac:picMkLst>
            <pc:docMk/>
            <pc:sldMk cId="2400213007" sldId="571"/>
            <ac:picMk id="35" creationId="{7DB88AA0-453A-4B62-905D-3E2E31E08329}"/>
          </ac:picMkLst>
        </pc:picChg>
        <pc:picChg chg="del">
          <ac:chgData name="Mathugamavithanage Dilruk Dasantha Perera" userId="c2a87547-8c9f-4ea5-89db-9cb707856635" providerId="ADAL" clId="{0B91A5BC-4E04-4EF4-AF23-6D082AB05C1E}" dt="2019-12-30T12:07:13.286" v="12036" actId="478"/>
          <ac:picMkLst>
            <pc:docMk/>
            <pc:sldMk cId="2400213007" sldId="571"/>
            <ac:picMk id="36" creationId="{DFF4898B-0999-4CE0-94C7-7400F9C8C900}"/>
          </ac:picMkLst>
        </pc:picChg>
        <pc:picChg chg="add mod">
          <ac:chgData name="Mathugamavithanage Dilruk Dasantha Perera" userId="c2a87547-8c9f-4ea5-89db-9cb707856635" providerId="ADAL" clId="{0B91A5BC-4E04-4EF4-AF23-6D082AB05C1E}" dt="2019-12-30T12:14:52.148" v="12255" actId="164"/>
          <ac:picMkLst>
            <pc:docMk/>
            <pc:sldMk cId="2400213007" sldId="571"/>
            <ac:picMk id="37" creationId="{A22B79E0-41F8-4ED6-A4AC-DFEFC8F06553}"/>
          </ac:picMkLst>
        </pc:picChg>
        <pc:picChg chg="add mod">
          <ac:chgData name="Mathugamavithanage Dilruk Dasantha Perera" userId="c2a87547-8c9f-4ea5-89db-9cb707856635" providerId="ADAL" clId="{0B91A5BC-4E04-4EF4-AF23-6D082AB05C1E}" dt="2019-12-30T12:14:52.148" v="12255" actId="164"/>
          <ac:picMkLst>
            <pc:docMk/>
            <pc:sldMk cId="2400213007" sldId="571"/>
            <ac:picMk id="44" creationId="{A7A0E0B8-E5DF-4984-8723-59174AED66B6}"/>
          </ac:picMkLst>
        </pc:picChg>
        <pc:picChg chg="add mod">
          <ac:chgData name="Mathugamavithanage Dilruk Dasantha Perera" userId="c2a87547-8c9f-4ea5-89db-9cb707856635" providerId="ADAL" clId="{0B91A5BC-4E04-4EF4-AF23-6D082AB05C1E}" dt="2019-12-30T12:14:55.914" v="12256" actId="164"/>
          <ac:picMkLst>
            <pc:docMk/>
            <pc:sldMk cId="2400213007" sldId="571"/>
            <ac:picMk id="47" creationId="{99389315-8731-4C4C-BA20-C3A05D2CCB7E}"/>
          </ac:picMkLst>
        </pc:picChg>
        <pc:picChg chg="mod">
          <ac:chgData name="Mathugamavithanage Dilruk Dasantha Perera" userId="c2a87547-8c9f-4ea5-89db-9cb707856635" providerId="ADAL" clId="{0B91A5BC-4E04-4EF4-AF23-6D082AB05C1E}" dt="2019-12-30T12:14:29.031" v="12250" actId="1076"/>
          <ac:picMkLst>
            <pc:docMk/>
            <pc:sldMk cId="2400213007" sldId="571"/>
            <ac:picMk id="59" creationId="{C8D9B939-9EB8-4DBB-BC62-C48D7E8DF166}"/>
          </ac:picMkLst>
        </pc:picChg>
        <pc:picChg chg="mod">
          <ac:chgData name="Mathugamavithanage Dilruk Dasantha Perera" userId="c2a87547-8c9f-4ea5-89db-9cb707856635" providerId="ADAL" clId="{0B91A5BC-4E04-4EF4-AF23-6D082AB05C1E}" dt="2019-12-30T12:13:26.604" v="12196" actId="1038"/>
          <ac:picMkLst>
            <pc:docMk/>
            <pc:sldMk cId="2400213007" sldId="571"/>
            <ac:picMk id="60" creationId="{436DF251-AAEF-4B88-877C-5FBD1003FA41}"/>
          </ac:picMkLst>
        </pc:picChg>
        <pc:picChg chg="mod">
          <ac:chgData name="Mathugamavithanage Dilruk Dasantha Perera" userId="c2a87547-8c9f-4ea5-89db-9cb707856635" providerId="ADAL" clId="{0B91A5BC-4E04-4EF4-AF23-6D082AB05C1E}" dt="2019-12-30T12:14:22.735" v="12248" actId="1076"/>
          <ac:picMkLst>
            <pc:docMk/>
            <pc:sldMk cId="2400213007" sldId="571"/>
            <ac:picMk id="61" creationId="{3A5ED290-2E68-45C5-B058-8E533C17B6B7}"/>
          </ac:picMkLst>
        </pc:picChg>
        <pc:picChg chg="mod">
          <ac:chgData name="Mathugamavithanage Dilruk Dasantha Perera" userId="c2a87547-8c9f-4ea5-89db-9cb707856635" providerId="ADAL" clId="{0B91A5BC-4E04-4EF4-AF23-6D082AB05C1E}" dt="2019-12-30T12:14:39.507" v="12253" actId="478"/>
          <ac:picMkLst>
            <pc:docMk/>
            <pc:sldMk cId="2400213007" sldId="571"/>
            <ac:picMk id="63" creationId="{DB96D37F-285F-4301-B583-448EEBD847EE}"/>
          </ac:picMkLst>
        </pc:picChg>
        <pc:picChg chg="del">
          <ac:chgData name="Mathugamavithanage Dilruk Dasantha Perera" userId="c2a87547-8c9f-4ea5-89db-9cb707856635" providerId="ADAL" clId="{0B91A5BC-4E04-4EF4-AF23-6D082AB05C1E}" dt="2019-12-30T12:14:39.507" v="12253" actId="478"/>
          <ac:picMkLst>
            <pc:docMk/>
            <pc:sldMk cId="2400213007" sldId="571"/>
            <ac:picMk id="64" creationId="{C009105F-9D8A-4F26-AA8D-3E3C62AC1014}"/>
          </ac:picMkLst>
        </pc:picChg>
        <pc:picChg chg="del">
          <ac:chgData name="Mathugamavithanage Dilruk Dasantha Perera" userId="c2a87547-8c9f-4ea5-89db-9cb707856635" providerId="ADAL" clId="{0B91A5BC-4E04-4EF4-AF23-6D082AB05C1E}" dt="2019-12-30T12:06:56.580" v="12031" actId="478"/>
          <ac:picMkLst>
            <pc:docMk/>
            <pc:sldMk cId="2400213007" sldId="571"/>
            <ac:picMk id="1026" creationId="{917CA675-21C5-415A-9F1A-0403517CB6FF}"/>
          </ac:picMkLst>
        </pc:picChg>
        <pc:picChg chg="del">
          <ac:chgData name="Mathugamavithanage Dilruk Dasantha Perera" userId="c2a87547-8c9f-4ea5-89db-9cb707856635" providerId="ADAL" clId="{0B91A5BC-4E04-4EF4-AF23-6D082AB05C1E}" dt="2019-12-30T12:06:44.231" v="12026" actId="478"/>
          <ac:picMkLst>
            <pc:docMk/>
            <pc:sldMk cId="2400213007" sldId="571"/>
            <ac:picMk id="1028" creationId="{75932CFE-37DC-42AF-B6C6-CC9C4FB0E6AD}"/>
          </ac:picMkLst>
        </pc:picChg>
        <pc:picChg chg="add del mod">
          <ac:chgData name="Mathugamavithanage Dilruk Dasantha Perera" userId="c2a87547-8c9f-4ea5-89db-9cb707856635" providerId="ADAL" clId="{0B91A5BC-4E04-4EF4-AF23-6D082AB05C1E}" dt="2019-12-30T12:07:56.580" v="12080" actId="478"/>
          <ac:picMkLst>
            <pc:docMk/>
            <pc:sldMk cId="2400213007" sldId="571"/>
            <ac:picMk id="2050" creationId="{88683802-6C82-4B77-943C-0A1C20DC8D52}"/>
          </ac:picMkLst>
        </pc:picChg>
        <pc:picChg chg="add mod">
          <ac:chgData name="Mathugamavithanage Dilruk Dasantha Perera" userId="c2a87547-8c9f-4ea5-89db-9cb707856635" providerId="ADAL" clId="{0B91A5BC-4E04-4EF4-AF23-6D082AB05C1E}" dt="2019-12-30T12:14:52.148" v="12255" actId="164"/>
          <ac:picMkLst>
            <pc:docMk/>
            <pc:sldMk cId="2400213007" sldId="571"/>
            <ac:picMk id="2052" creationId="{AC115239-5696-4481-A012-2959587EB18D}"/>
          </ac:picMkLst>
        </pc:picChg>
      </pc:sldChg>
      <pc:sldChg chg="addSp delSp modSp add delAnim modAnim modNotesTx">
        <pc:chgData name="Mathugamavithanage Dilruk Dasantha Perera" userId="c2a87547-8c9f-4ea5-89db-9cb707856635" providerId="ADAL" clId="{0B91A5BC-4E04-4EF4-AF23-6D082AB05C1E}" dt="2019-12-26T12:36:12.016" v="2959" actId="20577"/>
        <pc:sldMkLst>
          <pc:docMk/>
          <pc:sldMk cId="1997532768" sldId="576"/>
        </pc:sldMkLst>
        <pc:spChg chg="add del mod">
          <ac:chgData name="Mathugamavithanage Dilruk Dasantha Perera" userId="c2a87547-8c9f-4ea5-89db-9cb707856635" providerId="ADAL" clId="{0B91A5BC-4E04-4EF4-AF23-6D082AB05C1E}" dt="2019-12-26T11:11:50.686" v="1649" actId="11529"/>
          <ac:spMkLst>
            <pc:docMk/>
            <pc:sldMk cId="1997532768" sldId="576"/>
            <ac:spMk id="5" creationId="{2EEFE89E-9B4F-49E4-92DC-12C391C0A956}"/>
          </ac:spMkLst>
        </pc:spChg>
        <pc:spChg chg="add mod">
          <ac:chgData name="Mathugamavithanage Dilruk Dasantha Perera" userId="c2a87547-8c9f-4ea5-89db-9cb707856635" providerId="ADAL" clId="{0B91A5BC-4E04-4EF4-AF23-6D082AB05C1E}" dt="2019-12-26T11:13:07.867" v="1700" actId="164"/>
          <ac:spMkLst>
            <pc:docMk/>
            <pc:sldMk cId="1997532768" sldId="576"/>
            <ac:spMk id="7" creationId="{B29BC23F-E9E2-4826-9E65-174C97707E22}"/>
          </ac:spMkLst>
        </pc:spChg>
        <pc:spChg chg="del">
          <ac:chgData name="Mathugamavithanage Dilruk Dasantha Perera" userId="c2a87547-8c9f-4ea5-89db-9cb707856635" providerId="ADAL" clId="{0B91A5BC-4E04-4EF4-AF23-6D082AB05C1E}" dt="2019-12-26T11:07:14.463" v="1555" actId="478"/>
          <ac:spMkLst>
            <pc:docMk/>
            <pc:sldMk cId="1997532768" sldId="576"/>
            <ac:spMk id="8" creationId="{5E75691A-62C3-4D76-9453-506BCCA06D0E}"/>
          </ac:spMkLst>
        </pc:spChg>
        <pc:spChg chg="mod">
          <ac:chgData name="Mathugamavithanage Dilruk Dasantha Perera" userId="c2a87547-8c9f-4ea5-89db-9cb707856635" providerId="ADAL" clId="{0B91A5BC-4E04-4EF4-AF23-6D082AB05C1E}" dt="2019-12-26T11:13:33.661" v="1708" actId="1037"/>
          <ac:spMkLst>
            <pc:docMk/>
            <pc:sldMk cId="1997532768" sldId="576"/>
            <ac:spMk id="9" creationId="{BDAC5702-4CE3-48AD-BF79-CA349C0A054B}"/>
          </ac:spMkLst>
        </pc:spChg>
        <pc:spChg chg="mod">
          <ac:chgData name="Mathugamavithanage Dilruk Dasantha Perera" userId="c2a87547-8c9f-4ea5-89db-9cb707856635" providerId="ADAL" clId="{0B91A5BC-4E04-4EF4-AF23-6D082AB05C1E}" dt="2019-12-26T11:13:33.661" v="1708" actId="1037"/>
          <ac:spMkLst>
            <pc:docMk/>
            <pc:sldMk cId="1997532768" sldId="576"/>
            <ac:spMk id="10" creationId="{D2FE3199-D579-4E61-8E09-C8E41A779595}"/>
          </ac:spMkLst>
        </pc:spChg>
        <pc:spChg chg="del">
          <ac:chgData name="Mathugamavithanage Dilruk Dasantha Perera" userId="c2a87547-8c9f-4ea5-89db-9cb707856635" providerId="ADAL" clId="{0B91A5BC-4E04-4EF4-AF23-6D082AB05C1E}" dt="2019-12-26T11:08:11.839" v="1579" actId="478"/>
          <ac:spMkLst>
            <pc:docMk/>
            <pc:sldMk cId="1997532768" sldId="576"/>
            <ac:spMk id="12" creationId="{64F5DE59-A005-45AC-8482-2DEA270932E2}"/>
          </ac:spMkLst>
        </pc:spChg>
        <pc:spChg chg="add mod">
          <ac:chgData name="Mathugamavithanage Dilruk Dasantha Perera" userId="c2a87547-8c9f-4ea5-89db-9cb707856635" providerId="ADAL" clId="{0B91A5BC-4E04-4EF4-AF23-6D082AB05C1E}" dt="2019-12-26T11:13:07.867" v="1700" actId="164"/>
          <ac:spMkLst>
            <pc:docMk/>
            <pc:sldMk cId="1997532768" sldId="576"/>
            <ac:spMk id="18" creationId="{FF1A6610-87B0-4259-B9E6-5075B4EE57E4}"/>
          </ac:spMkLst>
        </pc:spChg>
        <pc:grpChg chg="add mod">
          <ac:chgData name="Mathugamavithanage Dilruk Dasantha Perera" userId="c2a87547-8c9f-4ea5-89db-9cb707856635" providerId="ADAL" clId="{0B91A5BC-4E04-4EF4-AF23-6D082AB05C1E}" dt="2019-12-26T11:13:07.867" v="1700" actId="164"/>
          <ac:grpSpMkLst>
            <pc:docMk/>
            <pc:sldMk cId="1997532768" sldId="576"/>
            <ac:grpSpMk id="4" creationId="{A5DF1148-0263-42A0-BF77-E5596A6D110E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26T11:13:07.867" v="1700" actId="164"/>
          <ac:grpSpMkLst>
            <pc:docMk/>
            <pc:sldMk cId="1997532768" sldId="576"/>
            <ac:grpSpMk id="11" creationId="{3225DBD0-070C-4D0C-BD2F-9E39C082E149}"/>
          </ac:grpSpMkLst>
        </pc:grpChg>
        <pc:grpChg chg="add del mod">
          <ac:chgData name="Mathugamavithanage Dilruk Dasantha Perera" userId="c2a87547-8c9f-4ea5-89db-9cb707856635" providerId="ADAL" clId="{0B91A5BC-4E04-4EF4-AF23-6D082AB05C1E}" dt="2019-12-26T11:13:21.648" v="1703" actId="478"/>
          <ac:grpSpMkLst>
            <pc:docMk/>
            <pc:sldMk cId="1997532768" sldId="576"/>
            <ac:grpSpMk id="13" creationId="{41668959-4EC8-4DFE-B05B-C47EE43E5565}"/>
          </ac:grpSpMkLst>
        </pc:grpChg>
        <pc:picChg chg="add del mod">
          <ac:chgData name="Mathugamavithanage Dilruk Dasantha Perera" userId="c2a87547-8c9f-4ea5-89db-9cb707856635" providerId="ADAL" clId="{0B91A5BC-4E04-4EF4-AF23-6D082AB05C1E}" dt="2019-12-26T11:11:58.575" v="1654" actId="478"/>
          <ac:picMkLst>
            <pc:docMk/>
            <pc:sldMk cId="1997532768" sldId="576"/>
            <ac:picMk id="2" creationId="{7EE257A9-BACF-496F-B9DB-A0C723BD872E}"/>
          </ac:picMkLst>
        </pc:picChg>
        <pc:picChg chg="add del mod modCrop">
          <ac:chgData name="Mathugamavithanage Dilruk Dasantha Perera" userId="c2a87547-8c9f-4ea5-89db-9cb707856635" providerId="ADAL" clId="{0B91A5BC-4E04-4EF4-AF23-6D082AB05C1E}" dt="2019-12-26T11:12:01.654" v="1655" actId="478"/>
          <ac:picMkLst>
            <pc:docMk/>
            <pc:sldMk cId="1997532768" sldId="576"/>
            <ac:picMk id="3" creationId="{530AAF29-420E-430F-801E-9822AB64FDD7}"/>
          </ac:picMkLst>
        </pc:picChg>
        <pc:picChg chg="add mod">
          <ac:chgData name="Mathugamavithanage Dilruk Dasantha Perera" userId="c2a87547-8c9f-4ea5-89db-9cb707856635" providerId="ADAL" clId="{0B91A5BC-4E04-4EF4-AF23-6D082AB05C1E}" dt="2019-12-26T11:17:27.177" v="1732" actId="14100"/>
          <ac:picMkLst>
            <pc:docMk/>
            <pc:sldMk cId="1997532768" sldId="576"/>
            <ac:picMk id="20" creationId="{BE44CC5C-4C0B-4B17-80D5-650528077945}"/>
          </ac:picMkLst>
        </pc:picChg>
        <pc:picChg chg="mod">
          <ac:chgData name="Mathugamavithanage Dilruk Dasantha Perera" userId="c2a87547-8c9f-4ea5-89db-9cb707856635" providerId="ADAL" clId="{0B91A5BC-4E04-4EF4-AF23-6D082AB05C1E}" dt="2019-12-26T11:15:17.939" v="1724" actId="14861"/>
          <ac:picMkLst>
            <pc:docMk/>
            <pc:sldMk cId="1997532768" sldId="576"/>
            <ac:picMk id="1026" creationId="{FF85E0DB-F471-4CB4-B577-832F847EBC04}"/>
          </ac:picMkLst>
        </pc:picChg>
      </pc:sldChg>
      <pc:sldChg chg="addSp delSp modSp add modAnim modNotesTx">
        <pc:chgData name="Mathugamavithanage Dilruk Dasantha Perera" userId="c2a87547-8c9f-4ea5-89db-9cb707856635" providerId="ADAL" clId="{0B91A5BC-4E04-4EF4-AF23-6D082AB05C1E}" dt="2019-12-26T12:35:16.664" v="2832" actId="6549"/>
        <pc:sldMkLst>
          <pc:docMk/>
          <pc:sldMk cId="3601604115" sldId="577"/>
        </pc:sldMkLst>
        <pc:spChg chg="del">
          <ac:chgData name="Mathugamavithanage Dilruk Dasantha Perera" userId="c2a87547-8c9f-4ea5-89db-9cb707856635" providerId="ADAL" clId="{0B91A5BC-4E04-4EF4-AF23-6D082AB05C1E}" dt="2019-12-26T11:25:18.138" v="1743" actId="478"/>
          <ac:spMkLst>
            <pc:docMk/>
            <pc:sldMk cId="3601604115" sldId="577"/>
            <ac:spMk id="2" creationId="{026F54F9-72E8-434D-9C77-14BB94B935EE}"/>
          </ac:spMkLst>
        </pc:spChg>
        <pc:spChg chg="del">
          <ac:chgData name="Mathugamavithanage Dilruk Dasantha Perera" userId="c2a87547-8c9f-4ea5-89db-9cb707856635" providerId="ADAL" clId="{0B91A5BC-4E04-4EF4-AF23-6D082AB05C1E}" dt="2019-12-26T11:24:41.533" v="1735" actId="478"/>
          <ac:spMkLst>
            <pc:docMk/>
            <pc:sldMk cId="3601604115" sldId="577"/>
            <ac:spMk id="3" creationId="{D0CDC3E3-D487-4BBF-B7D5-816DEC3BF530}"/>
          </ac:spMkLst>
        </pc:spChg>
        <pc:spChg chg="add del">
          <ac:chgData name="Mathugamavithanage Dilruk Dasantha Perera" userId="c2a87547-8c9f-4ea5-89db-9cb707856635" providerId="ADAL" clId="{0B91A5BC-4E04-4EF4-AF23-6D082AB05C1E}" dt="2019-12-26T11:24:43.567" v="1737"/>
          <ac:spMkLst>
            <pc:docMk/>
            <pc:sldMk cId="3601604115" sldId="577"/>
            <ac:spMk id="4" creationId="{55CEBC3A-D709-48E4-BBC1-8D14A28C0A44}"/>
          </ac:spMkLst>
        </pc:spChg>
        <pc:spChg chg="add">
          <ac:chgData name="Mathugamavithanage Dilruk Dasantha Perera" userId="c2a87547-8c9f-4ea5-89db-9cb707856635" providerId="ADAL" clId="{0B91A5BC-4E04-4EF4-AF23-6D082AB05C1E}" dt="2019-12-26T11:25:18.479" v="1744"/>
          <ac:spMkLst>
            <pc:docMk/>
            <pc:sldMk cId="3601604115" sldId="577"/>
            <ac:spMk id="7" creationId="{B430D4F0-E9C0-4508-B74E-B08981B558E7}"/>
          </ac:spMkLst>
        </pc:spChg>
        <pc:spChg chg="mod">
          <ac:chgData name="Mathugamavithanage Dilruk Dasantha Perera" userId="c2a87547-8c9f-4ea5-89db-9cb707856635" providerId="ADAL" clId="{0B91A5BC-4E04-4EF4-AF23-6D082AB05C1E}" dt="2019-12-26T11:27:43.450" v="1786" actId="1038"/>
          <ac:spMkLst>
            <pc:docMk/>
            <pc:sldMk cId="3601604115" sldId="577"/>
            <ac:spMk id="22" creationId="{49D752B4-ACD8-40FF-A34B-A93FB7EDFC83}"/>
          </ac:spMkLst>
        </pc:spChg>
        <pc:spChg chg="mod">
          <ac:chgData name="Mathugamavithanage Dilruk Dasantha Perera" userId="c2a87547-8c9f-4ea5-89db-9cb707856635" providerId="ADAL" clId="{0B91A5BC-4E04-4EF4-AF23-6D082AB05C1E}" dt="2019-12-26T11:27:43.450" v="1786" actId="1038"/>
          <ac:spMkLst>
            <pc:docMk/>
            <pc:sldMk cId="3601604115" sldId="577"/>
            <ac:spMk id="23" creationId="{65BA1F3B-51FE-4B37-9EA1-841113A58A67}"/>
          </ac:spMkLst>
        </pc:spChg>
        <pc:grpChg chg="add del">
          <ac:chgData name="Mathugamavithanage Dilruk Dasantha Perera" userId="c2a87547-8c9f-4ea5-89db-9cb707856635" providerId="ADAL" clId="{0B91A5BC-4E04-4EF4-AF23-6D082AB05C1E}" dt="2019-12-26T11:25:50.138" v="1751"/>
          <ac:grpSpMkLst>
            <pc:docMk/>
            <pc:sldMk cId="3601604115" sldId="577"/>
            <ac:grpSpMk id="8" creationId="{D022E967-1E62-4A07-B8F7-88BAD7AAF331}"/>
          </ac:grpSpMkLst>
        </pc:grpChg>
        <pc:grpChg chg="add del">
          <ac:chgData name="Mathugamavithanage Dilruk Dasantha Perera" userId="c2a87547-8c9f-4ea5-89db-9cb707856635" providerId="ADAL" clId="{0B91A5BC-4E04-4EF4-AF23-6D082AB05C1E}" dt="2019-12-26T11:25:50.138" v="1751"/>
          <ac:grpSpMkLst>
            <pc:docMk/>
            <pc:sldMk cId="3601604115" sldId="577"/>
            <ac:grpSpMk id="11" creationId="{1AFF019B-EB65-4D6F-8C36-46B386D75DDE}"/>
          </ac:grpSpMkLst>
        </pc:grpChg>
        <pc:grpChg chg="add del">
          <ac:chgData name="Mathugamavithanage Dilruk Dasantha Perera" userId="c2a87547-8c9f-4ea5-89db-9cb707856635" providerId="ADAL" clId="{0B91A5BC-4E04-4EF4-AF23-6D082AB05C1E}" dt="2019-12-26T11:25:53.458" v="1753" actId="478"/>
          <ac:grpSpMkLst>
            <pc:docMk/>
            <pc:sldMk cId="3601604115" sldId="577"/>
            <ac:grpSpMk id="17" creationId="{21D74B15-7840-4C57-9049-366F4B1F6DAA}"/>
          </ac:grpSpMkLst>
        </pc:grpChg>
        <pc:grpChg chg="add mod ord">
          <ac:chgData name="Mathugamavithanage Dilruk Dasantha Perera" userId="c2a87547-8c9f-4ea5-89db-9cb707856635" providerId="ADAL" clId="{0B91A5BC-4E04-4EF4-AF23-6D082AB05C1E}" dt="2019-12-26T11:27:21.945" v="1782" actId="1036"/>
          <ac:grpSpMkLst>
            <pc:docMk/>
            <pc:sldMk cId="3601604115" sldId="577"/>
            <ac:grpSpMk id="20" creationId="{DCE34AA3-D883-4F8E-BE86-F366BD0F8E22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26T11:26:46.678" v="1768" actId="1076"/>
          <ac:grpSpMkLst>
            <pc:docMk/>
            <pc:sldMk cId="3601604115" sldId="577"/>
            <ac:grpSpMk id="28" creationId="{326F1021-B292-4C5A-B675-9D08C2AE07AB}"/>
          </ac:grpSpMkLst>
        </pc:grpChg>
        <pc:picChg chg="add mod ord modCrop">
          <ac:chgData name="Mathugamavithanage Dilruk Dasantha Perera" userId="c2a87547-8c9f-4ea5-89db-9cb707856635" providerId="ADAL" clId="{0B91A5BC-4E04-4EF4-AF23-6D082AB05C1E}" dt="2019-12-26T11:26:30.530" v="1764" actId="1076"/>
          <ac:picMkLst>
            <pc:docMk/>
            <pc:sldMk cId="3601604115" sldId="577"/>
            <ac:picMk id="6" creationId="{4626EB86-1AD3-47A5-ACCA-4AB2BD3BB5F6}"/>
          </ac:picMkLst>
        </pc:picChg>
        <pc:picChg chg="mod">
          <ac:chgData name="Mathugamavithanage Dilruk Dasantha Perera" userId="c2a87547-8c9f-4ea5-89db-9cb707856635" providerId="ADAL" clId="{0B91A5BC-4E04-4EF4-AF23-6D082AB05C1E}" dt="2019-12-26T11:27:04.842" v="1772" actId="1036"/>
          <ac:picMkLst>
            <pc:docMk/>
            <pc:sldMk cId="3601604115" sldId="577"/>
            <ac:picMk id="25" creationId="{7A7338D5-9D77-4258-917C-991B05E14F22}"/>
          </ac:picMkLst>
        </pc:picChg>
        <pc:picChg chg="add mod">
          <ac:chgData name="Mathugamavithanage Dilruk Dasantha Perera" userId="c2a87547-8c9f-4ea5-89db-9cb707856635" providerId="ADAL" clId="{0B91A5BC-4E04-4EF4-AF23-6D082AB05C1E}" dt="2019-12-26T11:26:22.337" v="1761" actId="164"/>
          <ac:picMkLst>
            <pc:docMk/>
            <pc:sldMk cId="3601604115" sldId="577"/>
            <ac:picMk id="26" creationId="{C11FC733-1DA3-4293-8EDA-F13751862873}"/>
          </ac:picMkLst>
        </pc:picChg>
        <pc:picChg chg="add mod">
          <ac:chgData name="Mathugamavithanage Dilruk Dasantha Perera" userId="c2a87547-8c9f-4ea5-89db-9cb707856635" providerId="ADAL" clId="{0B91A5BC-4E04-4EF4-AF23-6D082AB05C1E}" dt="2019-12-26T11:33:21.188" v="1788" actId="1076"/>
          <ac:picMkLst>
            <pc:docMk/>
            <pc:sldMk cId="3601604115" sldId="577"/>
            <ac:picMk id="27" creationId="{3E9E1431-F5AD-43F7-91F8-C32806BA2F0D}"/>
          </ac:picMkLst>
        </pc:picChg>
      </pc:sldChg>
      <pc:sldChg chg="addSp delSp modSp add ord modAnim modNotesTx">
        <pc:chgData name="Mathugamavithanage Dilruk Dasantha Perera" userId="c2a87547-8c9f-4ea5-89db-9cb707856635" providerId="ADAL" clId="{0B91A5BC-4E04-4EF4-AF23-6D082AB05C1E}" dt="2019-12-27T04:01:23.469" v="4783" actId="478"/>
        <pc:sldMkLst>
          <pc:docMk/>
          <pc:sldMk cId="1111440259" sldId="579"/>
        </pc:sldMkLst>
        <pc:spChg chg="mod">
          <ac:chgData name="Mathugamavithanage Dilruk Dasantha Perera" userId="c2a87547-8c9f-4ea5-89db-9cb707856635" providerId="ADAL" clId="{0B91A5BC-4E04-4EF4-AF23-6D082AB05C1E}" dt="2019-12-26T12:38:59.863" v="3193" actId="113"/>
          <ac:spMkLst>
            <pc:docMk/>
            <pc:sldMk cId="1111440259" sldId="579"/>
            <ac:spMk id="3" creationId="{00000000-0000-0000-0000-000000000000}"/>
          </ac:spMkLst>
        </pc:spChg>
        <pc:spChg chg="mod">
          <ac:chgData name="Mathugamavithanage Dilruk Dasantha Perera" userId="c2a87547-8c9f-4ea5-89db-9cb707856635" providerId="ADAL" clId="{0B91A5BC-4E04-4EF4-AF23-6D082AB05C1E}" dt="2019-12-26T12:36:55.400" v="3042" actId="20577"/>
          <ac:spMkLst>
            <pc:docMk/>
            <pc:sldMk cId="1111440259" sldId="579"/>
            <ac:spMk id="16" creationId="{21D887FA-C73D-4353-8087-AFA5D9FDEAB0}"/>
          </ac:spMkLst>
        </pc:spChg>
        <pc:spChg chg="mod">
          <ac:chgData name="Mathugamavithanage Dilruk Dasantha Perera" userId="c2a87547-8c9f-4ea5-89db-9cb707856635" providerId="ADAL" clId="{0B91A5BC-4E04-4EF4-AF23-6D082AB05C1E}" dt="2019-12-26T11:34:54.319" v="1905" actId="1035"/>
          <ac:spMkLst>
            <pc:docMk/>
            <pc:sldMk cId="1111440259" sldId="579"/>
            <ac:spMk id="22" creationId="{13E6220F-CC2D-41B7-9E63-FE0FEEB64CFB}"/>
          </ac:spMkLst>
        </pc:spChg>
        <pc:spChg chg="mod">
          <ac:chgData name="Mathugamavithanage Dilruk Dasantha Perera" userId="c2a87547-8c9f-4ea5-89db-9cb707856635" providerId="ADAL" clId="{0B91A5BC-4E04-4EF4-AF23-6D082AB05C1E}" dt="2019-12-26T11:34:37.700" v="1878" actId="6549"/>
          <ac:spMkLst>
            <pc:docMk/>
            <pc:sldMk cId="1111440259" sldId="579"/>
            <ac:spMk id="25" creationId="{D49D30E8-25F9-4460-9E95-92E6C033AF8A}"/>
          </ac:spMkLst>
        </pc:spChg>
        <pc:grpChg chg="del">
          <ac:chgData name="Mathugamavithanage Dilruk Dasantha Perera" userId="c2a87547-8c9f-4ea5-89db-9cb707856635" providerId="ADAL" clId="{0B91A5BC-4E04-4EF4-AF23-6D082AB05C1E}" dt="2019-12-26T11:34:36.696" v="1877" actId="478"/>
          <ac:grpSpMkLst>
            <pc:docMk/>
            <pc:sldMk cId="1111440259" sldId="579"/>
            <ac:grpSpMk id="5" creationId="{3F831BFE-8A0B-46A9-B011-7C33ED83FC1B}"/>
          </ac:grpSpMkLst>
        </pc:grpChg>
        <pc:grpChg chg="del">
          <ac:chgData name="Mathugamavithanage Dilruk Dasantha Perera" userId="c2a87547-8c9f-4ea5-89db-9cb707856635" providerId="ADAL" clId="{0B91A5BC-4E04-4EF4-AF23-6D082AB05C1E}" dt="2019-12-26T11:34:38.800" v="1879" actId="478"/>
          <ac:grpSpMkLst>
            <pc:docMk/>
            <pc:sldMk cId="1111440259" sldId="579"/>
            <ac:grpSpMk id="7" creationId="{61D52935-39A4-4BF8-8ECF-778C68B6132C}"/>
          </ac:grpSpMkLst>
        </pc:grpChg>
        <pc:grpChg chg="mod">
          <ac:chgData name="Mathugamavithanage Dilruk Dasantha Perera" userId="c2a87547-8c9f-4ea5-89db-9cb707856635" providerId="ADAL" clId="{0B91A5BC-4E04-4EF4-AF23-6D082AB05C1E}" dt="2019-12-26T11:34:54.319" v="1905" actId="1035"/>
          <ac:grpSpMkLst>
            <pc:docMk/>
            <pc:sldMk cId="1111440259" sldId="579"/>
            <ac:grpSpMk id="8" creationId="{97BC8CF7-3316-4EF3-9FE9-241D38153B73}"/>
          </ac:grpSpMkLst>
        </pc:grpChg>
        <pc:grpChg chg="mod">
          <ac:chgData name="Mathugamavithanage Dilruk Dasantha Perera" userId="c2a87547-8c9f-4ea5-89db-9cb707856635" providerId="ADAL" clId="{0B91A5BC-4E04-4EF4-AF23-6D082AB05C1E}" dt="2019-12-26T11:34:54.319" v="1905" actId="1035"/>
          <ac:grpSpMkLst>
            <pc:docMk/>
            <pc:sldMk cId="1111440259" sldId="579"/>
            <ac:grpSpMk id="17" creationId="{79CACA1A-D9DA-4429-92BB-E8DC278648DA}"/>
          </ac:grpSpMkLst>
        </pc:grpChg>
        <pc:grpChg chg="add del mod">
          <ac:chgData name="Mathugamavithanage Dilruk Dasantha Perera" userId="c2a87547-8c9f-4ea5-89db-9cb707856635" providerId="ADAL" clId="{0B91A5BC-4E04-4EF4-AF23-6D082AB05C1E}" dt="2019-12-27T04:01:23.469" v="4783" actId="478"/>
          <ac:grpSpMkLst>
            <pc:docMk/>
            <pc:sldMk cId="1111440259" sldId="579"/>
            <ac:grpSpMk id="21" creationId="{4D9E5504-8798-481D-8323-B6C10C11C98B}"/>
          </ac:grpSpMkLst>
        </pc:grpChg>
        <pc:grpChg chg="mod">
          <ac:chgData name="Mathugamavithanage Dilruk Dasantha Perera" userId="c2a87547-8c9f-4ea5-89db-9cb707856635" providerId="ADAL" clId="{0B91A5BC-4E04-4EF4-AF23-6D082AB05C1E}" dt="2019-12-26T12:38:46.299" v="3189" actId="1076"/>
          <ac:grpSpMkLst>
            <pc:docMk/>
            <pc:sldMk cId="1111440259" sldId="579"/>
            <ac:grpSpMk id="23" creationId="{DC90625C-076D-478F-B538-03C13FFDF36F}"/>
          </ac:grpSpMkLst>
        </pc:grpChg>
        <pc:grpChg chg="mod">
          <ac:chgData name="Mathugamavithanage Dilruk Dasantha Perera" userId="c2a87547-8c9f-4ea5-89db-9cb707856635" providerId="ADAL" clId="{0B91A5BC-4E04-4EF4-AF23-6D082AB05C1E}" dt="2019-12-26T12:38:46.299" v="3189" actId="1076"/>
          <ac:grpSpMkLst>
            <pc:docMk/>
            <pc:sldMk cId="1111440259" sldId="579"/>
            <ac:grpSpMk id="28" creationId="{20DE5945-5732-4AA5-8758-1F4AB2BF6EAC}"/>
          </ac:grpSpMkLst>
        </pc:grpChg>
        <pc:grpChg chg="mod">
          <ac:chgData name="Mathugamavithanage Dilruk Dasantha Perera" userId="c2a87547-8c9f-4ea5-89db-9cb707856635" providerId="ADAL" clId="{0B91A5BC-4E04-4EF4-AF23-6D082AB05C1E}" dt="2019-12-26T12:38:46.299" v="3189" actId="1076"/>
          <ac:grpSpMkLst>
            <pc:docMk/>
            <pc:sldMk cId="1111440259" sldId="579"/>
            <ac:grpSpMk id="33" creationId="{AB596BE4-A43A-44A6-9105-D388BAA901C3}"/>
          </ac:grpSpMkLst>
        </pc:grpChg>
        <pc:picChg chg="del">
          <ac:chgData name="Mathugamavithanage Dilruk Dasantha Perera" userId="c2a87547-8c9f-4ea5-89db-9cb707856635" providerId="ADAL" clId="{0B91A5BC-4E04-4EF4-AF23-6D082AB05C1E}" dt="2019-12-26T11:34:35.192" v="1876" actId="478"/>
          <ac:picMkLst>
            <pc:docMk/>
            <pc:sldMk cId="1111440259" sldId="579"/>
            <ac:picMk id="1030" creationId="{00000000-0000-0000-0000-000000000000}"/>
          </ac:picMkLst>
        </pc:picChg>
        <pc:picChg chg="mod">
          <ac:chgData name="Mathugamavithanage Dilruk Dasantha Perera" userId="c2a87547-8c9f-4ea5-89db-9cb707856635" providerId="ADAL" clId="{0B91A5BC-4E04-4EF4-AF23-6D082AB05C1E}" dt="2019-12-26T11:34:54.319" v="1905" actId="1035"/>
          <ac:picMkLst>
            <pc:docMk/>
            <pc:sldMk cId="1111440259" sldId="579"/>
            <ac:picMk id="2058" creationId="{847C0C09-2266-4293-B5B4-660681F9302D}"/>
          </ac:picMkLst>
        </pc:picChg>
        <pc:picChg chg="del mod">
          <ac:chgData name="Mathugamavithanage Dilruk Dasantha Perera" userId="c2a87547-8c9f-4ea5-89db-9cb707856635" providerId="ADAL" clId="{0B91A5BC-4E04-4EF4-AF23-6D082AB05C1E}" dt="2019-12-26T12:30:36.665" v="2557" actId="478"/>
          <ac:picMkLst>
            <pc:docMk/>
            <pc:sldMk cId="1111440259" sldId="579"/>
            <ac:picMk id="2060" creationId="{FD4861F3-1B66-4D9E-AF42-DF65B79132C2}"/>
          </ac:picMkLst>
        </pc:picChg>
      </pc:sldChg>
      <pc:sldChg chg="addSp delSp modSp add modNotesTx">
        <pc:chgData name="Mathugamavithanage Dilruk Dasantha Perera" userId="c2a87547-8c9f-4ea5-89db-9cb707856635" providerId="ADAL" clId="{0B91A5BC-4E04-4EF4-AF23-6D082AB05C1E}" dt="2019-12-27T06:02:17.482" v="5557" actId="11"/>
        <pc:sldMkLst>
          <pc:docMk/>
          <pc:sldMk cId="432946639" sldId="580"/>
        </pc:sldMkLst>
        <pc:spChg chg="del">
          <ac:chgData name="Mathugamavithanage Dilruk Dasantha Perera" userId="c2a87547-8c9f-4ea5-89db-9cb707856635" providerId="ADAL" clId="{0B91A5BC-4E04-4EF4-AF23-6D082AB05C1E}" dt="2019-12-26T11:51:18.220" v="2089" actId="478"/>
          <ac:spMkLst>
            <pc:docMk/>
            <pc:sldMk cId="432946639" sldId="580"/>
            <ac:spMk id="2" creationId="{658B4E60-3AB1-4A56-A114-FFE59E5DBBBE}"/>
          </ac:spMkLst>
        </pc:spChg>
        <pc:spChg chg="mod">
          <ac:chgData name="Mathugamavithanage Dilruk Dasantha Perera" userId="c2a87547-8c9f-4ea5-89db-9cb707856635" providerId="ADAL" clId="{0B91A5BC-4E04-4EF4-AF23-6D082AB05C1E}" dt="2019-12-27T06:02:17.482" v="5557" actId="11"/>
          <ac:spMkLst>
            <pc:docMk/>
            <pc:sldMk cId="432946639" sldId="580"/>
            <ac:spMk id="3" creationId="{AC3D40D9-C437-4FE3-AD6D-F794916BCA57}"/>
          </ac:spMkLst>
        </pc:spChg>
        <pc:spChg chg="add">
          <ac:chgData name="Mathugamavithanage Dilruk Dasantha Perera" userId="c2a87547-8c9f-4ea5-89db-9cb707856635" providerId="ADAL" clId="{0B91A5BC-4E04-4EF4-AF23-6D082AB05C1E}" dt="2019-12-26T11:51:18.601" v="2090"/>
          <ac:spMkLst>
            <pc:docMk/>
            <pc:sldMk cId="432946639" sldId="580"/>
            <ac:spMk id="4" creationId="{D90A6693-C6F0-410E-B8D6-8A7E0243CA19}"/>
          </ac:spMkLst>
        </pc:spChg>
      </pc:sldChg>
      <pc:sldChg chg="addSp delSp modSp add modAnim">
        <pc:chgData name="Mathugamavithanage Dilruk Dasantha Perera" userId="c2a87547-8c9f-4ea5-89db-9cb707856635" providerId="ADAL" clId="{0B91A5BC-4E04-4EF4-AF23-6D082AB05C1E}" dt="2019-12-27T06:38:59.980" v="5767"/>
        <pc:sldMkLst>
          <pc:docMk/>
          <pc:sldMk cId="2831779402" sldId="584"/>
        </pc:sldMkLst>
        <pc:spChg chg="add del mod">
          <ac:chgData name="Mathugamavithanage Dilruk Dasantha Perera" userId="c2a87547-8c9f-4ea5-89db-9cb707856635" providerId="ADAL" clId="{0B91A5BC-4E04-4EF4-AF23-6D082AB05C1E}" dt="2019-12-27T04:38:50.593" v="4957" actId="478"/>
          <ac:spMkLst>
            <pc:docMk/>
            <pc:sldMk cId="2831779402" sldId="584"/>
            <ac:spMk id="2" creationId="{87E834DF-321A-463D-B13F-DCB841617BC2}"/>
          </ac:spMkLst>
        </pc:spChg>
        <pc:spChg chg="mod">
          <ac:chgData name="Mathugamavithanage Dilruk Dasantha Perera" userId="c2a87547-8c9f-4ea5-89db-9cb707856635" providerId="ADAL" clId="{0B91A5BC-4E04-4EF4-AF23-6D082AB05C1E}" dt="2019-12-27T06:33:59.322" v="5730" actId="14100"/>
          <ac:spMkLst>
            <pc:docMk/>
            <pc:sldMk cId="2831779402" sldId="584"/>
            <ac:spMk id="3" creationId="{AC3D40D9-C437-4FE3-AD6D-F794916BCA57}"/>
          </ac:spMkLst>
        </pc:spChg>
        <pc:spChg chg="del mod">
          <ac:chgData name="Mathugamavithanage Dilruk Dasantha Perera" userId="c2a87547-8c9f-4ea5-89db-9cb707856635" providerId="ADAL" clId="{0B91A5BC-4E04-4EF4-AF23-6D082AB05C1E}" dt="2019-12-27T06:33:23.597" v="5725" actId="478"/>
          <ac:spMkLst>
            <pc:docMk/>
            <pc:sldMk cId="2831779402" sldId="584"/>
            <ac:spMk id="75" creationId="{ECD0E40F-454F-49E2-8F84-E0529B9BE0F6}"/>
          </ac:spMkLst>
        </pc:spChg>
        <pc:spChg chg="del mod">
          <ac:chgData name="Mathugamavithanage Dilruk Dasantha Perera" userId="c2a87547-8c9f-4ea5-89db-9cb707856635" providerId="ADAL" clId="{0B91A5BC-4E04-4EF4-AF23-6D082AB05C1E}" dt="2019-12-27T06:33:22.533" v="5723" actId="478"/>
          <ac:spMkLst>
            <pc:docMk/>
            <pc:sldMk cId="2831779402" sldId="584"/>
            <ac:spMk id="77" creationId="{26925647-E438-4641-8161-5AA3246BE40D}"/>
          </ac:spMkLst>
        </pc:spChg>
        <pc:spChg chg="del mod">
          <ac:chgData name="Mathugamavithanage Dilruk Dasantha Perera" userId="c2a87547-8c9f-4ea5-89db-9cb707856635" providerId="ADAL" clId="{0B91A5BC-4E04-4EF4-AF23-6D082AB05C1E}" dt="2019-12-27T06:33:20.589" v="5721" actId="478"/>
          <ac:spMkLst>
            <pc:docMk/>
            <pc:sldMk cId="2831779402" sldId="584"/>
            <ac:spMk id="79" creationId="{7F70A484-D263-4E92-BB21-DD66F62486A3}"/>
          </ac:spMkLst>
        </pc:spChg>
        <pc:spChg chg="del mod">
          <ac:chgData name="Mathugamavithanage Dilruk Dasantha Perera" userId="c2a87547-8c9f-4ea5-89db-9cb707856635" providerId="ADAL" clId="{0B91A5BC-4E04-4EF4-AF23-6D082AB05C1E}" dt="2019-12-27T06:33:05.067" v="5716" actId="478"/>
          <ac:spMkLst>
            <pc:docMk/>
            <pc:sldMk cId="2831779402" sldId="584"/>
            <ac:spMk id="81" creationId="{A7002E69-210A-4D7D-AF51-C69C8CCA0083}"/>
          </ac:spMkLst>
        </pc:spChg>
        <pc:spChg chg="del mod">
          <ac:chgData name="Mathugamavithanage Dilruk Dasantha Perera" userId="c2a87547-8c9f-4ea5-89db-9cb707856635" providerId="ADAL" clId="{0B91A5BC-4E04-4EF4-AF23-6D082AB05C1E}" dt="2019-12-27T06:32:50.949" v="5711" actId="478"/>
          <ac:spMkLst>
            <pc:docMk/>
            <pc:sldMk cId="2831779402" sldId="584"/>
            <ac:spMk id="83" creationId="{D62184A4-1417-4833-86D1-E78E8A400ED3}"/>
          </ac:spMkLst>
        </pc:spChg>
        <pc:spChg chg="del mod">
          <ac:chgData name="Mathugamavithanage Dilruk Dasantha Perera" userId="c2a87547-8c9f-4ea5-89db-9cb707856635" providerId="ADAL" clId="{0B91A5BC-4E04-4EF4-AF23-6D082AB05C1E}" dt="2019-12-27T06:32:35.460" v="5707" actId="478"/>
          <ac:spMkLst>
            <pc:docMk/>
            <pc:sldMk cId="2831779402" sldId="584"/>
            <ac:spMk id="85" creationId="{453920C5-714A-45D9-8340-480D1202DF23}"/>
          </ac:spMkLst>
        </pc:spChg>
        <pc:spChg chg="del mod">
          <ac:chgData name="Mathugamavithanage Dilruk Dasantha Perera" userId="c2a87547-8c9f-4ea5-89db-9cb707856635" providerId="ADAL" clId="{0B91A5BC-4E04-4EF4-AF23-6D082AB05C1E}" dt="2019-12-27T06:36:47.506" v="5752" actId="478"/>
          <ac:spMkLst>
            <pc:docMk/>
            <pc:sldMk cId="2831779402" sldId="584"/>
            <ac:spMk id="96" creationId="{B8A8CACA-4B6E-4F1F-9E91-73FB4FC8F5E8}"/>
          </ac:spMkLst>
        </pc:spChg>
        <pc:spChg chg="mod">
          <ac:chgData name="Mathugamavithanage Dilruk Dasantha Perera" userId="c2a87547-8c9f-4ea5-89db-9cb707856635" providerId="ADAL" clId="{0B91A5BC-4E04-4EF4-AF23-6D082AB05C1E}" dt="2019-12-27T06:36:12.030" v="5744" actId="207"/>
          <ac:spMkLst>
            <pc:docMk/>
            <pc:sldMk cId="2831779402" sldId="584"/>
            <ac:spMk id="98" creationId="{F50CB509-6634-4159-8C47-D9E230D68715}"/>
          </ac:spMkLst>
        </pc:spChg>
        <pc:spChg chg="mod">
          <ac:chgData name="Mathugamavithanage Dilruk Dasantha Perera" userId="c2a87547-8c9f-4ea5-89db-9cb707856635" providerId="ADAL" clId="{0B91A5BC-4E04-4EF4-AF23-6D082AB05C1E}" dt="2019-12-27T06:36:12.030" v="5744" actId="207"/>
          <ac:spMkLst>
            <pc:docMk/>
            <pc:sldMk cId="2831779402" sldId="584"/>
            <ac:spMk id="100" creationId="{1FAF0F7E-867A-4AB6-81CA-31185F36F8EA}"/>
          </ac:spMkLst>
        </pc:spChg>
        <pc:spChg chg="del mod">
          <ac:chgData name="Mathugamavithanage Dilruk Dasantha Perera" userId="c2a87547-8c9f-4ea5-89db-9cb707856635" providerId="ADAL" clId="{0B91A5BC-4E04-4EF4-AF23-6D082AB05C1E}" dt="2019-12-27T06:36:38.473" v="5750" actId="478"/>
          <ac:spMkLst>
            <pc:docMk/>
            <pc:sldMk cId="2831779402" sldId="584"/>
            <ac:spMk id="102" creationId="{C583B00D-CC09-4F73-9292-F6D15D2161A6}"/>
          </ac:spMkLst>
        </pc:spChg>
        <pc:grpChg chg="add del mod">
          <ac:chgData name="Mathugamavithanage Dilruk Dasantha Perera" userId="c2a87547-8c9f-4ea5-89db-9cb707856635" providerId="ADAL" clId="{0B91A5BC-4E04-4EF4-AF23-6D082AB05C1E}" dt="2019-12-27T04:40:51.548" v="4982" actId="478"/>
          <ac:grpSpMkLst>
            <pc:docMk/>
            <pc:sldMk cId="2831779402" sldId="584"/>
            <ac:grpSpMk id="5" creationId="{553B09FD-6AD5-4068-9FAD-0323ECF05A65}"/>
          </ac:grpSpMkLst>
        </pc:grpChg>
        <pc:grpChg chg="mod">
          <ac:chgData name="Mathugamavithanage Dilruk Dasantha Perera" userId="c2a87547-8c9f-4ea5-89db-9cb707856635" providerId="ADAL" clId="{0B91A5BC-4E04-4EF4-AF23-6D082AB05C1E}" dt="2019-12-27T04:39:17.074" v="4981" actId="1036"/>
          <ac:grpSpMkLst>
            <pc:docMk/>
            <pc:sldMk cId="2831779402" sldId="584"/>
            <ac:grpSpMk id="7" creationId="{1345BB8C-D043-45A8-BB66-5D3A16548B9C}"/>
          </ac:grpSpMkLst>
        </pc:grpChg>
        <pc:grpChg chg="mod">
          <ac:chgData name="Mathugamavithanage Dilruk Dasantha Perera" userId="c2a87547-8c9f-4ea5-89db-9cb707856635" providerId="ADAL" clId="{0B91A5BC-4E04-4EF4-AF23-6D082AB05C1E}" dt="2019-12-27T04:39:17.074" v="4981" actId="1036"/>
          <ac:grpSpMkLst>
            <pc:docMk/>
            <pc:sldMk cId="2831779402" sldId="584"/>
            <ac:grpSpMk id="9" creationId="{E72B07C8-D6D7-46FC-B506-0D5AD12DA6D4}"/>
          </ac:grpSpMkLst>
        </pc:grpChg>
        <pc:grpChg chg="mod">
          <ac:chgData name="Mathugamavithanage Dilruk Dasantha Perera" userId="c2a87547-8c9f-4ea5-89db-9cb707856635" providerId="ADAL" clId="{0B91A5BC-4E04-4EF4-AF23-6D082AB05C1E}" dt="2019-12-27T04:39:17.074" v="4981" actId="1036"/>
          <ac:grpSpMkLst>
            <pc:docMk/>
            <pc:sldMk cId="2831779402" sldId="584"/>
            <ac:grpSpMk id="10" creationId="{93C990E5-3514-4772-A7FD-957F05847514}"/>
          </ac:grpSpMkLst>
        </pc:grpChg>
        <pc:grpChg chg="mod">
          <ac:chgData name="Mathugamavithanage Dilruk Dasantha Perera" userId="c2a87547-8c9f-4ea5-89db-9cb707856635" providerId="ADAL" clId="{0B91A5BC-4E04-4EF4-AF23-6D082AB05C1E}" dt="2019-12-27T04:39:17.074" v="4981" actId="1036"/>
          <ac:grpSpMkLst>
            <pc:docMk/>
            <pc:sldMk cId="2831779402" sldId="584"/>
            <ac:grpSpMk id="15" creationId="{36DCBF66-67C7-4A7C-9894-3B8E7B9C9B17}"/>
          </ac:grpSpMkLst>
        </pc:grpChg>
        <pc:grpChg chg="add del mod">
          <ac:chgData name="Mathugamavithanage Dilruk Dasantha Perera" userId="c2a87547-8c9f-4ea5-89db-9cb707856635" providerId="ADAL" clId="{0B91A5BC-4E04-4EF4-AF23-6D082AB05C1E}" dt="2019-12-27T04:40:51.548" v="4982" actId="478"/>
          <ac:grpSpMkLst>
            <pc:docMk/>
            <pc:sldMk cId="2831779402" sldId="584"/>
            <ac:grpSpMk id="18" creationId="{49419EEE-8FB1-49AC-87BE-4465DEB92F05}"/>
          </ac:grpSpMkLst>
        </pc:grpChg>
        <pc:grpChg chg="mod">
          <ac:chgData name="Mathugamavithanage Dilruk Dasantha Perera" userId="c2a87547-8c9f-4ea5-89db-9cb707856635" providerId="ADAL" clId="{0B91A5BC-4E04-4EF4-AF23-6D082AB05C1E}" dt="2019-12-27T04:39:17.074" v="4981" actId="1036"/>
          <ac:grpSpMkLst>
            <pc:docMk/>
            <pc:sldMk cId="2831779402" sldId="584"/>
            <ac:grpSpMk id="19" creationId="{3CB5F2CA-25CF-49E0-AAA4-D20DBC52A980}"/>
          </ac:grpSpMkLst>
        </pc:grpChg>
        <pc:grpChg chg="mod">
          <ac:chgData name="Mathugamavithanage Dilruk Dasantha Perera" userId="c2a87547-8c9f-4ea5-89db-9cb707856635" providerId="ADAL" clId="{0B91A5BC-4E04-4EF4-AF23-6D082AB05C1E}" dt="2019-12-27T04:39:17.074" v="4981" actId="1036"/>
          <ac:grpSpMkLst>
            <pc:docMk/>
            <pc:sldMk cId="2831779402" sldId="584"/>
            <ac:grpSpMk id="20" creationId="{51CACE67-3518-4A75-A419-628C99813010}"/>
          </ac:grpSpMkLst>
        </pc:grpChg>
        <pc:grpChg chg="mod">
          <ac:chgData name="Mathugamavithanage Dilruk Dasantha Perera" userId="c2a87547-8c9f-4ea5-89db-9cb707856635" providerId="ADAL" clId="{0B91A5BC-4E04-4EF4-AF23-6D082AB05C1E}" dt="2019-12-27T04:39:17.074" v="4981" actId="1036"/>
          <ac:grpSpMkLst>
            <pc:docMk/>
            <pc:sldMk cId="2831779402" sldId="584"/>
            <ac:grpSpMk id="21" creationId="{758EC693-C79A-4683-8BA0-54CFFEEF6CBF}"/>
          </ac:grpSpMkLst>
        </pc:grpChg>
        <pc:grpChg chg="mod">
          <ac:chgData name="Mathugamavithanage Dilruk Dasantha Perera" userId="c2a87547-8c9f-4ea5-89db-9cb707856635" providerId="ADAL" clId="{0B91A5BC-4E04-4EF4-AF23-6D082AB05C1E}" dt="2019-12-27T04:39:17.074" v="4981" actId="1036"/>
          <ac:grpSpMkLst>
            <pc:docMk/>
            <pc:sldMk cId="2831779402" sldId="584"/>
            <ac:grpSpMk id="22" creationId="{2330D9BE-570A-41EE-9BF8-6AC438090618}"/>
          </ac:grpSpMkLst>
        </pc:grpChg>
        <pc:grpChg chg="mod">
          <ac:chgData name="Mathugamavithanage Dilruk Dasantha Perera" userId="c2a87547-8c9f-4ea5-89db-9cb707856635" providerId="ADAL" clId="{0B91A5BC-4E04-4EF4-AF23-6D082AB05C1E}" dt="2019-12-27T04:39:17.074" v="4981" actId="1036"/>
          <ac:grpSpMkLst>
            <pc:docMk/>
            <pc:sldMk cId="2831779402" sldId="584"/>
            <ac:grpSpMk id="23" creationId="{C6DCAC64-B951-4902-98A7-C805A0E317DB}"/>
          </ac:grpSpMkLst>
        </pc:grpChg>
        <pc:grpChg chg="mod">
          <ac:chgData name="Mathugamavithanage Dilruk Dasantha Perera" userId="c2a87547-8c9f-4ea5-89db-9cb707856635" providerId="ADAL" clId="{0B91A5BC-4E04-4EF4-AF23-6D082AB05C1E}" dt="2019-12-27T04:39:17.074" v="4981" actId="1036"/>
          <ac:grpSpMkLst>
            <pc:docMk/>
            <pc:sldMk cId="2831779402" sldId="584"/>
            <ac:grpSpMk id="24" creationId="{46544DA3-4DE3-484B-9ECE-0B2357AB120C}"/>
          </ac:grpSpMkLst>
        </pc:grpChg>
        <pc:grpChg chg="add del mod">
          <ac:chgData name="Mathugamavithanage Dilruk Dasantha Perera" userId="c2a87547-8c9f-4ea5-89db-9cb707856635" providerId="ADAL" clId="{0B91A5BC-4E04-4EF4-AF23-6D082AB05C1E}" dt="2019-12-27T04:40:51.548" v="4982" actId="478"/>
          <ac:grpSpMkLst>
            <pc:docMk/>
            <pc:sldMk cId="2831779402" sldId="584"/>
            <ac:grpSpMk id="38" creationId="{87B82D31-6E00-4963-BDC8-AD016E62848B}"/>
          </ac:grpSpMkLst>
        </pc:grpChg>
        <pc:grpChg chg="add del mod">
          <ac:chgData name="Mathugamavithanage Dilruk Dasantha Perera" userId="c2a87547-8c9f-4ea5-89db-9cb707856635" providerId="ADAL" clId="{0B91A5BC-4E04-4EF4-AF23-6D082AB05C1E}" dt="2019-12-27T04:40:51.548" v="4982" actId="478"/>
          <ac:grpSpMkLst>
            <pc:docMk/>
            <pc:sldMk cId="2831779402" sldId="584"/>
            <ac:grpSpMk id="41" creationId="{C59D621E-A0BC-4708-905D-27CF00718D5D}"/>
          </ac:grpSpMkLst>
        </pc:grpChg>
        <pc:grpChg chg="mod">
          <ac:chgData name="Mathugamavithanage Dilruk Dasantha Perera" userId="c2a87547-8c9f-4ea5-89db-9cb707856635" providerId="ADAL" clId="{0B91A5BC-4E04-4EF4-AF23-6D082AB05C1E}" dt="2019-12-27T04:39:17.074" v="4981" actId="1036"/>
          <ac:grpSpMkLst>
            <pc:docMk/>
            <pc:sldMk cId="2831779402" sldId="584"/>
            <ac:grpSpMk id="42" creationId="{391CA3DD-09EA-4ED4-8770-F1CC62FBBAD9}"/>
          </ac:grpSpMkLst>
        </pc:grpChg>
        <pc:grpChg chg="mod">
          <ac:chgData name="Mathugamavithanage Dilruk Dasantha Perera" userId="c2a87547-8c9f-4ea5-89db-9cb707856635" providerId="ADAL" clId="{0B91A5BC-4E04-4EF4-AF23-6D082AB05C1E}" dt="2019-12-27T04:39:17.074" v="4981" actId="1036"/>
          <ac:grpSpMkLst>
            <pc:docMk/>
            <pc:sldMk cId="2831779402" sldId="584"/>
            <ac:grpSpMk id="43" creationId="{CCED3CCE-A94A-4B03-967B-AA838DF3B530}"/>
          </ac:grpSpMkLst>
        </pc:grpChg>
        <pc:grpChg chg="mod">
          <ac:chgData name="Mathugamavithanage Dilruk Dasantha Perera" userId="c2a87547-8c9f-4ea5-89db-9cb707856635" providerId="ADAL" clId="{0B91A5BC-4E04-4EF4-AF23-6D082AB05C1E}" dt="2019-12-27T04:39:17.074" v="4981" actId="1036"/>
          <ac:grpSpMkLst>
            <pc:docMk/>
            <pc:sldMk cId="2831779402" sldId="584"/>
            <ac:grpSpMk id="44" creationId="{5B79021B-2BDD-40CB-9B87-493498213DAB}"/>
          </ac:grpSpMkLst>
        </pc:grpChg>
        <pc:grpChg chg="mod">
          <ac:chgData name="Mathugamavithanage Dilruk Dasantha Perera" userId="c2a87547-8c9f-4ea5-89db-9cb707856635" providerId="ADAL" clId="{0B91A5BC-4E04-4EF4-AF23-6D082AB05C1E}" dt="2019-12-27T04:39:17.074" v="4981" actId="1036"/>
          <ac:grpSpMkLst>
            <pc:docMk/>
            <pc:sldMk cId="2831779402" sldId="584"/>
            <ac:grpSpMk id="45" creationId="{ECF67133-57C0-4322-8021-7A5F0F4A3834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27T06:20:58.479" v="5608" actId="1035"/>
          <ac:grpSpMkLst>
            <pc:docMk/>
            <pc:sldMk cId="2831779402" sldId="584"/>
            <ac:grpSpMk id="54" creationId="{324FE025-A701-4F6A-85A6-0B8BE0DD727D}"/>
          </ac:grpSpMkLst>
        </pc:grpChg>
        <pc:grpChg chg="mod">
          <ac:chgData name="Mathugamavithanage Dilruk Dasantha Perera" userId="c2a87547-8c9f-4ea5-89db-9cb707856635" providerId="ADAL" clId="{0B91A5BC-4E04-4EF4-AF23-6D082AB05C1E}" dt="2019-12-27T06:20:58.479" v="5608" actId="1035"/>
          <ac:grpSpMkLst>
            <pc:docMk/>
            <pc:sldMk cId="2831779402" sldId="584"/>
            <ac:grpSpMk id="56" creationId="{078235F3-FEDF-40C6-B272-63BF0DFE3121}"/>
          </ac:grpSpMkLst>
        </pc:grpChg>
        <pc:grpChg chg="mod">
          <ac:chgData name="Mathugamavithanage Dilruk Dasantha Perera" userId="c2a87547-8c9f-4ea5-89db-9cb707856635" providerId="ADAL" clId="{0B91A5BC-4E04-4EF4-AF23-6D082AB05C1E}" dt="2019-12-27T06:20:54.575" v="5607" actId="1035"/>
          <ac:grpSpMkLst>
            <pc:docMk/>
            <pc:sldMk cId="2831779402" sldId="584"/>
            <ac:grpSpMk id="58" creationId="{7A36F482-A13C-4C25-81A9-68B01BEB176B}"/>
          </ac:grpSpMkLst>
        </pc:grpChg>
        <pc:grpChg chg="mod">
          <ac:chgData name="Mathugamavithanage Dilruk Dasantha Perera" userId="c2a87547-8c9f-4ea5-89db-9cb707856635" providerId="ADAL" clId="{0B91A5BC-4E04-4EF4-AF23-6D082AB05C1E}" dt="2019-12-27T06:20:54.575" v="5607" actId="1035"/>
          <ac:grpSpMkLst>
            <pc:docMk/>
            <pc:sldMk cId="2831779402" sldId="584"/>
            <ac:grpSpMk id="59" creationId="{D343F9DC-573D-4F6C-9ABB-B3D5278F8690}"/>
          </ac:grpSpMkLst>
        </pc:grpChg>
        <pc:grpChg chg="mod">
          <ac:chgData name="Mathugamavithanage Dilruk Dasantha Perera" userId="c2a87547-8c9f-4ea5-89db-9cb707856635" providerId="ADAL" clId="{0B91A5BC-4E04-4EF4-AF23-6D082AB05C1E}" dt="2019-12-27T04:41:26.746" v="4987" actId="1036"/>
          <ac:grpSpMkLst>
            <pc:docMk/>
            <pc:sldMk cId="2831779402" sldId="584"/>
            <ac:grpSpMk id="64" creationId="{99BD0559-5E2F-4AFB-B511-EBC933D1591B}"/>
          </ac:grpSpMkLst>
        </pc:grpChg>
        <pc:grpChg chg="add del mod">
          <ac:chgData name="Mathugamavithanage Dilruk Dasantha Perera" userId="c2a87547-8c9f-4ea5-89db-9cb707856635" providerId="ADAL" clId="{0B91A5BC-4E04-4EF4-AF23-6D082AB05C1E}" dt="2019-12-27T06:33:22.533" v="5723" actId="478"/>
          <ac:grpSpMkLst>
            <pc:docMk/>
            <pc:sldMk cId="2831779402" sldId="584"/>
            <ac:grpSpMk id="68" creationId="{AC8F7981-BA99-4F0C-A34E-5EBD10EB35DE}"/>
          </ac:grpSpMkLst>
        </pc:grpChg>
        <pc:grpChg chg="del mod">
          <ac:chgData name="Mathugamavithanage Dilruk Dasantha Perera" userId="c2a87547-8c9f-4ea5-89db-9cb707856635" providerId="ADAL" clId="{0B91A5BC-4E04-4EF4-AF23-6D082AB05C1E}" dt="2019-12-27T06:31:46.126" v="5694" actId="478"/>
          <ac:grpSpMkLst>
            <pc:docMk/>
            <pc:sldMk cId="2831779402" sldId="584"/>
            <ac:grpSpMk id="69" creationId="{90908F96-6701-4358-B590-C882C758E095}"/>
          </ac:grpSpMkLst>
        </pc:grpChg>
        <pc:grpChg chg="del mod">
          <ac:chgData name="Mathugamavithanage Dilruk Dasantha Perera" userId="c2a87547-8c9f-4ea5-89db-9cb707856635" providerId="ADAL" clId="{0B91A5BC-4E04-4EF4-AF23-6D082AB05C1E}" dt="2019-12-27T06:32:49.051" v="5710" actId="478"/>
          <ac:grpSpMkLst>
            <pc:docMk/>
            <pc:sldMk cId="2831779402" sldId="584"/>
            <ac:grpSpMk id="70" creationId="{5A540A2E-5223-4F3C-AF1F-F62355B7F291}"/>
          </ac:grpSpMkLst>
        </pc:grpChg>
        <pc:grpChg chg="del mod">
          <ac:chgData name="Mathugamavithanage Dilruk Dasantha Perera" userId="c2a87547-8c9f-4ea5-89db-9cb707856635" providerId="ADAL" clId="{0B91A5BC-4E04-4EF4-AF23-6D082AB05C1E}" dt="2019-12-27T06:33:02.746" v="5715" actId="478"/>
          <ac:grpSpMkLst>
            <pc:docMk/>
            <pc:sldMk cId="2831779402" sldId="584"/>
            <ac:grpSpMk id="71" creationId="{A5DC9643-ED68-47B2-AA86-0C63E73EF458}"/>
          </ac:grpSpMkLst>
        </pc:grpChg>
        <pc:grpChg chg="del mod">
          <ac:chgData name="Mathugamavithanage Dilruk Dasantha Perera" userId="c2a87547-8c9f-4ea5-89db-9cb707856635" providerId="ADAL" clId="{0B91A5BC-4E04-4EF4-AF23-6D082AB05C1E}" dt="2019-12-27T06:33:19.522" v="5720" actId="478"/>
          <ac:grpSpMkLst>
            <pc:docMk/>
            <pc:sldMk cId="2831779402" sldId="584"/>
            <ac:grpSpMk id="72" creationId="{CFAE41B4-7E7C-40A5-958C-A33CD7966EAD}"/>
          </ac:grpSpMkLst>
        </pc:grpChg>
        <pc:grpChg chg="del mod">
          <ac:chgData name="Mathugamavithanage Dilruk Dasantha Perera" userId="c2a87547-8c9f-4ea5-89db-9cb707856635" providerId="ADAL" clId="{0B91A5BC-4E04-4EF4-AF23-6D082AB05C1E}" dt="2019-12-27T06:33:21.708" v="5722" actId="478"/>
          <ac:grpSpMkLst>
            <pc:docMk/>
            <pc:sldMk cId="2831779402" sldId="584"/>
            <ac:grpSpMk id="73" creationId="{ADA90F03-AD08-40F8-98AE-3F81613FBE74}"/>
          </ac:grpSpMkLst>
        </pc:grpChg>
        <pc:grpChg chg="del mod">
          <ac:chgData name="Mathugamavithanage Dilruk Dasantha Perera" userId="c2a87547-8c9f-4ea5-89db-9cb707856635" providerId="ADAL" clId="{0B91A5BC-4E04-4EF4-AF23-6D082AB05C1E}" dt="2019-12-27T06:33:23.203" v="5724" actId="478"/>
          <ac:grpSpMkLst>
            <pc:docMk/>
            <pc:sldMk cId="2831779402" sldId="584"/>
            <ac:grpSpMk id="74" creationId="{6B0F6450-8BE6-4937-9B1D-66A68605F9DF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27T06:31:51.701" v="5697" actId="14100"/>
          <ac:grpSpMkLst>
            <pc:docMk/>
            <pc:sldMk cId="2831779402" sldId="584"/>
            <ac:grpSpMk id="88" creationId="{2DD57EE8-B6E1-4FDC-A9A5-CC10FE3860E7}"/>
          </ac:grpSpMkLst>
        </pc:grpChg>
        <pc:grpChg chg="add del mod">
          <ac:chgData name="Mathugamavithanage Dilruk Dasantha Perera" userId="c2a87547-8c9f-4ea5-89db-9cb707856635" providerId="ADAL" clId="{0B91A5BC-4E04-4EF4-AF23-6D082AB05C1E}" dt="2019-12-27T06:36:59.055" v="5755" actId="478"/>
          <ac:grpSpMkLst>
            <pc:docMk/>
            <pc:sldMk cId="2831779402" sldId="584"/>
            <ac:grpSpMk id="91" creationId="{2BD3A09C-1125-4025-BF9B-A79EB8175391}"/>
          </ac:grpSpMkLst>
        </pc:grpChg>
        <pc:grpChg chg="del mod">
          <ac:chgData name="Mathugamavithanage Dilruk Dasantha Perera" userId="c2a87547-8c9f-4ea5-89db-9cb707856635" providerId="ADAL" clId="{0B91A5BC-4E04-4EF4-AF23-6D082AB05C1E}" dt="2019-12-27T06:35:59.074" v="5740" actId="478"/>
          <ac:grpSpMkLst>
            <pc:docMk/>
            <pc:sldMk cId="2831779402" sldId="584"/>
            <ac:grpSpMk id="92" creationId="{D3EC2BBF-C643-40EB-B31C-76BA6A8CBC10}"/>
          </ac:grpSpMkLst>
        </pc:grpChg>
        <pc:grpChg chg="del mod">
          <ac:chgData name="Mathugamavithanage Dilruk Dasantha Perera" userId="c2a87547-8c9f-4ea5-89db-9cb707856635" providerId="ADAL" clId="{0B91A5BC-4E04-4EF4-AF23-6D082AB05C1E}" dt="2019-12-27T06:36:03.306" v="5742" actId="478"/>
          <ac:grpSpMkLst>
            <pc:docMk/>
            <pc:sldMk cId="2831779402" sldId="584"/>
            <ac:grpSpMk id="93" creationId="{4DE8C5BE-BE13-46EB-A41B-521ACE23997F}"/>
          </ac:grpSpMkLst>
        </pc:grpChg>
        <pc:grpChg chg="del mod">
          <ac:chgData name="Mathugamavithanage Dilruk Dasantha Perera" userId="c2a87547-8c9f-4ea5-89db-9cb707856635" providerId="ADAL" clId="{0B91A5BC-4E04-4EF4-AF23-6D082AB05C1E}" dt="2019-12-27T06:36:05.267" v="5743" actId="478"/>
          <ac:grpSpMkLst>
            <pc:docMk/>
            <pc:sldMk cId="2831779402" sldId="584"/>
            <ac:grpSpMk id="94" creationId="{E8D65B9C-34C3-447E-8EB8-7ED8EADA5BF7}"/>
          </ac:grpSpMkLst>
        </pc:grpChg>
        <pc:grpChg chg="del mod">
          <ac:chgData name="Mathugamavithanage Dilruk Dasantha Perera" userId="c2a87547-8c9f-4ea5-89db-9cb707856635" providerId="ADAL" clId="{0B91A5BC-4E04-4EF4-AF23-6D082AB05C1E}" dt="2019-12-27T06:36:01.099" v="5741" actId="478"/>
          <ac:grpSpMkLst>
            <pc:docMk/>
            <pc:sldMk cId="2831779402" sldId="584"/>
            <ac:grpSpMk id="95" creationId="{B90DF969-9AAD-4516-ABC9-369AE2BE988D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27T06:38:25.762" v="5762" actId="164"/>
          <ac:grpSpMkLst>
            <pc:docMk/>
            <pc:sldMk cId="2831779402" sldId="584"/>
            <ac:grpSpMk id="104" creationId="{56496A37-6773-46A6-87C0-43534E19F776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27T06:37:41.129" v="5760"/>
          <ac:grpSpMkLst>
            <pc:docMk/>
            <pc:sldMk cId="2831779402" sldId="584"/>
            <ac:grpSpMk id="105" creationId="{1F6B6058-591F-4666-B853-4511932D8882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27T06:38:25.762" v="5762" actId="164"/>
          <ac:grpSpMkLst>
            <pc:docMk/>
            <pc:sldMk cId="2831779402" sldId="584"/>
            <ac:grpSpMk id="111" creationId="{155C3CAB-D9A5-490E-803B-929ABC3BE651}"/>
          </ac:grpSpMkLst>
        </pc:grpChg>
        <pc:picChg chg="add del mod">
          <ac:chgData name="Mathugamavithanage Dilruk Dasantha Perera" userId="c2a87547-8c9f-4ea5-89db-9cb707856635" providerId="ADAL" clId="{0B91A5BC-4E04-4EF4-AF23-6D082AB05C1E}" dt="2019-12-27T04:40:51.548" v="4982" actId="478"/>
          <ac:picMkLst>
            <pc:docMk/>
            <pc:sldMk cId="2831779402" sldId="584"/>
            <ac:picMk id="37" creationId="{7B110C28-B3E7-4159-9BD3-6CC137A916D0}"/>
          </ac:picMkLst>
        </pc:picChg>
        <pc:picChg chg="mod">
          <ac:chgData name="Mathugamavithanage Dilruk Dasantha Perera" userId="c2a87547-8c9f-4ea5-89db-9cb707856635" providerId="ADAL" clId="{0B91A5BC-4E04-4EF4-AF23-6D082AB05C1E}" dt="2019-12-27T06:38:06.919" v="5761"/>
          <ac:picMkLst>
            <pc:docMk/>
            <pc:sldMk cId="2831779402" sldId="584"/>
            <ac:picMk id="55" creationId="{2C981172-CC6E-4B6C-8DD9-5D971280F522}"/>
          </ac:picMkLst>
        </pc:picChg>
        <pc:picChg chg="mod">
          <ac:chgData name="Mathugamavithanage Dilruk Dasantha Perera" userId="c2a87547-8c9f-4ea5-89db-9cb707856635" providerId="ADAL" clId="{0B91A5BC-4E04-4EF4-AF23-6D082AB05C1E}" dt="2019-12-27T06:20:58.479" v="5608" actId="1035"/>
          <ac:picMkLst>
            <pc:docMk/>
            <pc:sldMk cId="2831779402" sldId="584"/>
            <ac:picMk id="57" creationId="{F0F0AACA-EF64-428E-B22F-FB686A89F52C}"/>
          </ac:picMkLst>
        </pc:picChg>
        <pc:picChg chg="mod">
          <ac:chgData name="Mathugamavithanage Dilruk Dasantha Perera" userId="c2a87547-8c9f-4ea5-89db-9cb707856635" providerId="ADAL" clId="{0B91A5BC-4E04-4EF4-AF23-6D082AB05C1E}" dt="2019-12-27T06:20:49.941" v="5606" actId="1367"/>
          <ac:picMkLst>
            <pc:docMk/>
            <pc:sldMk cId="2831779402" sldId="584"/>
            <ac:picMk id="60" creationId="{F59BF425-ED27-4349-89C8-5E9D050674D2}"/>
          </ac:picMkLst>
        </pc:picChg>
        <pc:picChg chg="mod">
          <ac:chgData name="Mathugamavithanage Dilruk Dasantha Perera" userId="c2a87547-8c9f-4ea5-89db-9cb707856635" providerId="ADAL" clId="{0B91A5BC-4E04-4EF4-AF23-6D082AB05C1E}" dt="2019-12-27T06:20:49.941" v="5606" actId="1367"/>
          <ac:picMkLst>
            <pc:docMk/>
            <pc:sldMk cId="2831779402" sldId="584"/>
            <ac:picMk id="61" creationId="{7A871F58-4641-4674-93DB-0EE7D1F0C6DE}"/>
          </ac:picMkLst>
        </pc:picChg>
        <pc:picChg chg="mod">
          <ac:chgData name="Mathugamavithanage Dilruk Dasantha Perera" userId="c2a87547-8c9f-4ea5-89db-9cb707856635" providerId="ADAL" clId="{0B91A5BC-4E04-4EF4-AF23-6D082AB05C1E}" dt="2019-12-27T06:20:49.941" v="5606" actId="1367"/>
          <ac:picMkLst>
            <pc:docMk/>
            <pc:sldMk cId="2831779402" sldId="584"/>
            <ac:picMk id="62" creationId="{8D9C4BD4-F45A-4ED5-B310-6282F45C3DEB}"/>
          </ac:picMkLst>
        </pc:picChg>
        <pc:picChg chg="mod">
          <ac:chgData name="Mathugamavithanage Dilruk Dasantha Perera" userId="c2a87547-8c9f-4ea5-89db-9cb707856635" providerId="ADAL" clId="{0B91A5BC-4E04-4EF4-AF23-6D082AB05C1E}" dt="2019-12-27T06:20:54.575" v="5607" actId="1035"/>
          <ac:picMkLst>
            <pc:docMk/>
            <pc:sldMk cId="2831779402" sldId="584"/>
            <ac:picMk id="63" creationId="{1E8898A2-35C1-4317-B6F6-398DFA65C475}"/>
          </ac:picMkLst>
        </pc:picChg>
        <pc:picChg chg="mod">
          <ac:chgData name="Mathugamavithanage Dilruk Dasantha Perera" userId="c2a87547-8c9f-4ea5-89db-9cb707856635" providerId="ADAL" clId="{0B91A5BC-4E04-4EF4-AF23-6D082AB05C1E}" dt="2019-12-27T06:20:49.941" v="5606" actId="1367"/>
          <ac:picMkLst>
            <pc:docMk/>
            <pc:sldMk cId="2831779402" sldId="584"/>
            <ac:picMk id="65" creationId="{D86061D0-AD44-4E91-87C8-84F60B9645B1}"/>
          </ac:picMkLst>
        </pc:picChg>
        <pc:picChg chg="mod">
          <ac:chgData name="Mathugamavithanage Dilruk Dasantha Perera" userId="c2a87547-8c9f-4ea5-89db-9cb707856635" providerId="ADAL" clId="{0B91A5BC-4E04-4EF4-AF23-6D082AB05C1E}" dt="2019-12-27T06:20:49.941" v="5606" actId="1367"/>
          <ac:picMkLst>
            <pc:docMk/>
            <pc:sldMk cId="2831779402" sldId="584"/>
            <ac:picMk id="66" creationId="{3580E5DE-E41D-4CBC-A43D-EEBF44AB0F1C}"/>
          </ac:picMkLst>
        </pc:picChg>
        <pc:picChg chg="add mod">
          <ac:chgData name="Mathugamavithanage Dilruk Dasantha Perera" userId="c2a87547-8c9f-4ea5-89db-9cb707856635" providerId="ADAL" clId="{0B91A5BC-4E04-4EF4-AF23-6D082AB05C1E}" dt="2019-12-27T06:21:15.621" v="5609" actId="164"/>
          <ac:picMkLst>
            <pc:docMk/>
            <pc:sldMk cId="2831779402" sldId="584"/>
            <ac:picMk id="67" creationId="{057CA871-359E-4F2F-8A85-0E38AADA99DA}"/>
          </ac:picMkLst>
        </pc:picChg>
        <pc:picChg chg="del">
          <ac:chgData name="Mathugamavithanage Dilruk Dasantha Perera" userId="c2a87547-8c9f-4ea5-89db-9cb707856635" providerId="ADAL" clId="{0B91A5BC-4E04-4EF4-AF23-6D082AB05C1E}" dt="2019-12-27T06:33:23.203" v="5724" actId="478"/>
          <ac:picMkLst>
            <pc:docMk/>
            <pc:sldMk cId="2831779402" sldId="584"/>
            <ac:picMk id="76" creationId="{6B2FB75C-50D5-46E0-B923-153AA161AC25}"/>
          </ac:picMkLst>
        </pc:picChg>
        <pc:picChg chg="del">
          <ac:chgData name="Mathugamavithanage Dilruk Dasantha Perera" userId="c2a87547-8c9f-4ea5-89db-9cb707856635" providerId="ADAL" clId="{0B91A5BC-4E04-4EF4-AF23-6D082AB05C1E}" dt="2019-12-27T06:33:21.708" v="5722" actId="478"/>
          <ac:picMkLst>
            <pc:docMk/>
            <pc:sldMk cId="2831779402" sldId="584"/>
            <ac:picMk id="78" creationId="{1E7EA339-D7CC-4F5A-8208-D4D517ED3A54}"/>
          </ac:picMkLst>
        </pc:picChg>
        <pc:picChg chg="del">
          <ac:chgData name="Mathugamavithanage Dilruk Dasantha Perera" userId="c2a87547-8c9f-4ea5-89db-9cb707856635" providerId="ADAL" clId="{0B91A5BC-4E04-4EF4-AF23-6D082AB05C1E}" dt="2019-12-27T06:33:19.522" v="5720" actId="478"/>
          <ac:picMkLst>
            <pc:docMk/>
            <pc:sldMk cId="2831779402" sldId="584"/>
            <ac:picMk id="80" creationId="{B16D6E48-E5A6-4478-BBEA-7B110AB009E6}"/>
          </ac:picMkLst>
        </pc:picChg>
        <pc:picChg chg="del">
          <ac:chgData name="Mathugamavithanage Dilruk Dasantha Perera" userId="c2a87547-8c9f-4ea5-89db-9cb707856635" providerId="ADAL" clId="{0B91A5BC-4E04-4EF4-AF23-6D082AB05C1E}" dt="2019-12-27T06:33:02.746" v="5715" actId="478"/>
          <ac:picMkLst>
            <pc:docMk/>
            <pc:sldMk cId="2831779402" sldId="584"/>
            <ac:picMk id="82" creationId="{703FD253-D62A-4315-AC48-9A0FF2A3AD98}"/>
          </ac:picMkLst>
        </pc:picChg>
        <pc:picChg chg="del">
          <ac:chgData name="Mathugamavithanage Dilruk Dasantha Perera" userId="c2a87547-8c9f-4ea5-89db-9cb707856635" providerId="ADAL" clId="{0B91A5BC-4E04-4EF4-AF23-6D082AB05C1E}" dt="2019-12-27T06:32:49.051" v="5710" actId="478"/>
          <ac:picMkLst>
            <pc:docMk/>
            <pc:sldMk cId="2831779402" sldId="584"/>
            <ac:picMk id="84" creationId="{18E4BB49-11EE-49F3-8FAE-8EB1995FFA57}"/>
          </ac:picMkLst>
        </pc:picChg>
        <pc:picChg chg="del">
          <ac:chgData name="Mathugamavithanage Dilruk Dasantha Perera" userId="c2a87547-8c9f-4ea5-89db-9cb707856635" providerId="ADAL" clId="{0B91A5BC-4E04-4EF4-AF23-6D082AB05C1E}" dt="2019-12-27T06:31:46.126" v="5694" actId="478"/>
          <ac:picMkLst>
            <pc:docMk/>
            <pc:sldMk cId="2831779402" sldId="584"/>
            <ac:picMk id="86" creationId="{0E0C132C-8B21-45E3-A6AF-AC6D22E70918}"/>
          </ac:picMkLst>
        </pc:picChg>
        <pc:picChg chg="add mod">
          <ac:chgData name="Mathugamavithanage Dilruk Dasantha Perera" userId="c2a87547-8c9f-4ea5-89db-9cb707856635" providerId="ADAL" clId="{0B91A5BC-4E04-4EF4-AF23-6D082AB05C1E}" dt="2019-12-27T06:35:35.635" v="5738"/>
          <ac:picMkLst>
            <pc:docMk/>
            <pc:sldMk cId="2831779402" sldId="584"/>
            <ac:picMk id="87" creationId="{CC8FDDE8-967D-4068-81DA-79A2093D9D87}"/>
          </ac:picMkLst>
        </pc:picChg>
        <pc:picChg chg="mod">
          <ac:chgData name="Mathugamavithanage Dilruk Dasantha Perera" userId="c2a87547-8c9f-4ea5-89db-9cb707856635" providerId="ADAL" clId="{0B91A5BC-4E04-4EF4-AF23-6D082AB05C1E}" dt="2019-12-27T06:35:20.857" v="5737"/>
          <ac:picMkLst>
            <pc:docMk/>
            <pc:sldMk cId="2831779402" sldId="584"/>
            <ac:picMk id="89" creationId="{6388A695-D937-4A89-B8CA-33E1AF7D8E87}"/>
          </ac:picMkLst>
        </pc:picChg>
        <pc:picChg chg="mod">
          <ac:chgData name="Mathugamavithanage Dilruk Dasantha Perera" userId="c2a87547-8c9f-4ea5-89db-9cb707856635" providerId="ADAL" clId="{0B91A5BC-4E04-4EF4-AF23-6D082AB05C1E}" dt="2019-12-27T06:35:20.857" v="5737"/>
          <ac:picMkLst>
            <pc:docMk/>
            <pc:sldMk cId="2831779402" sldId="584"/>
            <ac:picMk id="90" creationId="{C70CF575-28D7-4875-A90C-FAE1E8AE7A0D}"/>
          </ac:picMkLst>
        </pc:picChg>
        <pc:picChg chg="del">
          <ac:chgData name="Mathugamavithanage Dilruk Dasantha Perera" userId="c2a87547-8c9f-4ea5-89db-9cb707856635" providerId="ADAL" clId="{0B91A5BC-4E04-4EF4-AF23-6D082AB05C1E}" dt="2019-12-27T06:36:01.099" v="5741" actId="478"/>
          <ac:picMkLst>
            <pc:docMk/>
            <pc:sldMk cId="2831779402" sldId="584"/>
            <ac:picMk id="97" creationId="{AB667508-BA01-4E18-A817-2D4D8C5B93E7}"/>
          </ac:picMkLst>
        </pc:picChg>
        <pc:picChg chg="del">
          <ac:chgData name="Mathugamavithanage Dilruk Dasantha Perera" userId="c2a87547-8c9f-4ea5-89db-9cb707856635" providerId="ADAL" clId="{0B91A5BC-4E04-4EF4-AF23-6D082AB05C1E}" dt="2019-12-27T06:36:05.267" v="5743" actId="478"/>
          <ac:picMkLst>
            <pc:docMk/>
            <pc:sldMk cId="2831779402" sldId="584"/>
            <ac:picMk id="99" creationId="{AFB740A4-3737-47EC-8567-D55DF5F42A5E}"/>
          </ac:picMkLst>
        </pc:picChg>
        <pc:picChg chg="del">
          <ac:chgData name="Mathugamavithanage Dilruk Dasantha Perera" userId="c2a87547-8c9f-4ea5-89db-9cb707856635" providerId="ADAL" clId="{0B91A5BC-4E04-4EF4-AF23-6D082AB05C1E}" dt="2019-12-27T06:36:03.306" v="5742" actId="478"/>
          <ac:picMkLst>
            <pc:docMk/>
            <pc:sldMk cId="2831779402" sldId="584"/>
            <ac:picMk id="101" creationId="{F6B060F4-8CED-40D9-ACD3-0709BB4A5701}"/>
          </ac:picMkLst>
        </pc:picChg>
        <pc:picChg chg="del">
          <ac:chgData name="Mathugamavithanage Dilruk Dasantha Perera" userId="c2a87547-8c9f-4ea5-89db-9cb707856635" providerId="ADAL" clId="{0B91A5BC-4E04-4EF4-AF23-6D082AB05C1E}" dt="2019-12-27T06:35:59.074" v="5740" actId="478"/>
          <ac:picMkLst>
            <pc:docMk/>
            <pc:sldMk cId="2831779402" sldId="584"/>
            <ac:picMk id="103" creationId="{78FB49DA-25DF-498D-B953-5E1F160987F5}"/>
          </ac:picMkLst>
        </pc:picChg>
        <pc:picChg chg="add mod">
          <ac:chgData name="Mathugamavithanage Dilruk Dasantha Perera" userId="c2a87547-8c9f-4ea5-89db-9cb707856635" providerId="ADAL" clId="{0B91A5BC-4E04-4EF4-AF23-6D082AB05C1E}" dt="2019-12-27T06:38:25.762" v="5762" actId="164"/>
          <ac:picMkLst>
            <pc:docMk/>
            <pc:sldMk cId="2831779402" sldId="584"/>
            <ac:picMk id="106" creationId="{063A9A01-8A03-4324-AC94-296713A1C8B1}"/>
          </ac:picMkLst>
        </pc:picChg>
        <pc:picChg chg="add mod">
          <ac:chgData name="Mathugamavithanage Dilruk Dasantha Perera" userId="c2a87547-8c9f-4ea5-89db-9cb707856635" providerId="ADAL" clId="{0B91A5BC-4E04-4EF4-AF23-6D082AB05C1E}" dt="2019-12-27T06:38:25.762" v="5762" actId="164"/>
          <ac:picMkLst>
            <pc:docMk/>
            <pc:sldMk cId="2831779402" sldId="584"/>
            <ac:picMk id="107" creationId="{EA2543FB-42F1-4550-99D9-BDB1B8ED0CEC}"/>
          </ac:picMkLst>
        </pc:picChg>
        <pc:picChg chg="add mod">
          <ac:chgData name="Mathugamavithanage Dilruk Dasantha Perera" userId="c2a87547-8c9f-4ea5-89db-9cb707856635" providerId="ADAL" clId="{0B91A5BC-4E04-4EF4-AF23-6D082AB05C1E}" dt="2019-12-27T06:38:25.762" v="5762" actId="164"/>
          <ac:picMkLst>
            <pc:docMk/>
            <pc:sldMk cId="2831779402" sldId="584"/>
            <ac:picMk id="108" creationId="{FB14198A-896D-4774-B396-2C5D28D0B938}"/>
          </ac:picMkLst>
        </pc:picChg>
        <pc:picChg chg="add mod">
          <ac:chgData name="Mathugamavithanage Dilruk Dasantha Perera" userId="c2a87547-8c9f-4ea5-89db-9cb707856635" providerId="ADAL" clId="{0B91A5BC-4E04-4EF4-AF23-6D082AB05C1E}" dt="2019-12-27T06:38:25.762" v="5762" actId="164"/>
          <ac:picMkLst>
            <pc:docMk/>
            <pc:sldMk cId="2831779402" sldId="584"/>
            <ac:picMk id="109" creationId="{7EC7D2D7-D823-4830-96AD-02B79677EBF0}"/>
          </ac:picMkLst>
        </pc:picChg>
        <pc:picChg chg="add mod">
          <ac:chgData name="Mathugamavithanage Dilruk Dasantha Perera" userId="c2a87547-8c9f-4ea5-89db-9cb707856635" providerId="ADAL" clId="{0B91A5BC-4E04-4EF4-AF23-6D082AB05C1E}" dt="2019-12-27T06:38:25.762" v="5762" actId="164"/>
          <ac:picMkLst>
            <pc:docMk/>
            <pc:sldMk cId="2831779402" sldId="584"/>
            <ac:picMk id="110" creationId="{B18E10DA-4BFF-4A2F-A4BD-C8D82AA7BAA4}"/>
          </ac:picMkLst>
        </pc:picChg>
        <pc:picChg chg="add mod">
          <ac:chgData name="Mathugamavithanage Dilruk Dasantha Perera" userId="c2a87547-8c9f-4ea5-89db-9cb707856635" providerId="ADAL" clId="{0B91A5BC-4E04-4EF4-AF23-6D082AB05C1E}" dt="2019-12-27T06:37:22.376" v="5759" actId="164"/>
          <ac:picMkLst>
            <pc:docMk/>
            <pc:sldMk cId="2831779402" sldId="584"/>
            <ac:picMk id="112" creationId="{2768F1BC-C030-4B58-B427-0583A7B27EF4}"/>
          </ac:picMkLst>
        </pc:picChg>
        <pc:picChg chg="add mod">
          <ac:chgData name="Mathugamavithanage Dilruk Dasantha Perera" userId="c2a87547-8c9f-4ea5-89db-9cb707856635" providerId="ADAL" clId="{0B91A5BC-4E04-4EF4-AF23-6D082AB05C1E}" dt="2019-12-27T06:37:22.376" v="5759" actId="164"/>
          <ac:picMkLst>
            <pc:docMk/>
            <pc:sldMk cId="2831779402" sldId="584"/>
            <ac:picMk id="113" creationId="{1D429D39-4011-4E68-9D8E-5773CCAD325C}"/>
          </ac:picMkLst>
        </pc:picChg>
        <pc:picChg chg="add mod">
          <ac:chgData name="Mathugamavithanage Dilruk Dasantha Perera" userId="c2a87547-8c9f-4ea5-89db-9cb707856635" providerId="ADAL" clId="{0B91A5BC-4E04-4EF4-AF23-6D082AB05C1E}" dt="2019-12-27T06:37:22.376" v="5759" actId="164"/>
          <ac:picMkLst>
            <pc:docMk/>
            <pc:sldMk cId="2831779402" sldId="584"/>
            <ac:picMk id="114" creationId="{A198DA3F-15B1-4FB0-B4AA-07DF532C5085}"/>
          </ac:picMkLst>
        </pc:picChg>
        <pc:picChg chg="add mod">
          <ac:chgData name="Mathugamavithanage Dilruk Dasantha Perera" userId="c2a87547-8c9f-4ea5-89db-9cb707856635" providerId="ADAL" clId="{0B91A5BC-4E04-4EF4-AF23-6D082AB05C1E}" dt="2019-12-27T06:37:22.376" v="5759" actId="164"/>
          <ac:picMkLst>
            <pc:docMk/>
            <pc:sldMk cId="2831779402" sldId="584"/>
            <ac:picMk id="115" creationId="{682887CF-0B8D-4566-B8C4-3A9F7F51F5AC}"/>
          </ac:picMkLst>
        </pc:picChg>
        <pc:picChg chg="add mod">
          <ac:chgData name="Mathugamavithanage Dilruk Dasantha Perera" userId="c2a87547-8c9f-4ea5-89db-9cb707856635" providerId="ADAL" clId="{0B91A5BC-4E04-4EF4-AF23-6D082AB05C1E}" dt="2019-12-27T06:38:25.762" v="5762" actId="164"/>
          <ac:picMkLst>
            <pc:docMk/>
            <pc:sldMk cId="2831779402" sldId="584"/>
            <ac:picMk id="8194" creationId="{56AD261D-15D8-4C3F-B479-E7CC92F4D303}"/>
          </ac:picMkLst>
        </pc:picChg>
        <pc:picChg chg="add del mod">
          <ac:chgData name="Mathugamavithanage Dilruk Dasantha Perera" userId="c2a87547-8c9f-4ea5-89db-9cb707856635" providerId="ADAL" clId="{0B91A5BC-4E04-4EF4-AF23-6D082AB05C1E}" dt="2019-12-27T06:35:01.136" v="5736" actId="478"/>
          <ac:picMkLst>
            <pc:docMk/>
            <pc:sldMk cId="2831779402" sldId="584"/>
            <ac:picMk id="8196" creationId="{CEDD094A-6DC6-45A6-A8D5-9C8494B405C8}"/>
          </ac:picMkLst>
        </pc:picChg>
      </pc:sldChg>
      <pc:sldChg chg="addSp modSp add modAnim modNotesTx">
        <pc:chgData name="Mathugamavithanage Dilruk Dasantha Perera" userId="c2a87547-8c9f-4ea5-89db-9cb707856635" providerId="ADAL" clId="{0B91A5BC-4E04-4EF4-AF23-6D082AB05C1E}" dt="2019-12-27T09:57:58.006" v="6868" actId="6549"/>
        <pc:sldMkLst>
          <pc:docMk/>
          <pc:sldMk cId="3873417072" sldId="591"/>
        </pc:sldMkLst>
        <pc:spChg chg="mod">
          <ac:chgData name="Mathugamavithanage Dilruk Dasantha Perera" userId="c2a87547-8c9f-4ea5-89db-9cb707856635" providerId="ADAL" clId="{0B91A5BC-4E04-4EF4-AF23-6D082AB05C1E}" dt="2019-12-27T09:43:23.962" v="6494" actId="20577"/>
          <ac:spMkLst>
            <pc:docMk/>
            <pc:sldMk cId="3873417072" sldId="591"/>
            <ac:spMk id="2" creationId="{909CAC86-159B-43FB-8FE5-3061E2219684}"/>
          </ac:spMkLst>
        </pc:spChg>
        <pc:spChg chg="mod">
          <ac:chgData name="Mathugamavithanage Dilruk Dasantha Perera" userId="c2a87547-8c9f-4ea5-89db-9cb707856635" providerId="ADAL" clId="{0B91A5BC-4E04-4EF4-AF23-6D082AB05C1E}" dt="2019-12-27T09:57:58.006" v="6868" actId="6549"/>
          <ac:spMkLst>
            <pc:docMk/>
            <pc:sldMk cId="3873417072" sldId="591"/>
            <ac:spMk id="3" creationId="{2AE058C1-0469-4DAA-B7A2-6992850FF51E}"/>
          </ac:spMkLst>
        </pc:spChg>
        <pc:picChg chg="add mod">
          <ac:chgData name="Mathugamavithanage Dilruk Dasantha Perera" userId="c2a87547-8c9f-4ea5-89db-9cb707856635" providerId="ADAL" clId="{0B91A5BC-4E04-4EF4-AF23-6D082AB05C1E}" dt="2019-12-27T09:51:19.299" v="6853" actId="1076"/>
          <ac:picMkLst>
            <pc:docMk/>
            <pc:sldMk cId="3873417072" sldId="591"/>
            <ac:picMk id="9218" creationId="{C68262C4-54DF-46CF-B945-1FD569A934F9}"/>
          </ac:picMkLst>
        </pc:picChg>
      </pc:sldChg>
      <pc:sldChg chg="modSp add">
        <pc:chgData name="Mathugamavithanage Dilruk Dasantha Perera" userId="c2a87547-8c9f-4ea5-89db-9cb707856635" providerId="ADAL" clId="{0B91A5BC-4E04-4EF4-AF23-6D082AB05C1E}" dt="2019-12-27T09:59:55.653" v="6905" actId="20577"/>
        <pc:sldMkLst>
          <pc:docMk/>
          <pc:sldMk cId="1967772711" sldId="592"/>
        </pc:sldMkLst>
        <pc:spChg chg="mod">
          <ac:chgData name="Mathugamavithanage Dilruk Dasantha Perera" userId="c2a87547-8c9f-4ea5-89db-9cb707856635" providerId="ADAL" clId="{0B91A5BC-4E04-4EF4-AF23-6D082AB05C1E}" dt="2019-12-27T09:43:30.681" v="6504" actId="20577"/>
          <ac:spMkLst>
            <pc:docMk/>
            <pc:sldMk cId="1967772711" sldId="592"/>
            <ac:spMk id="2" creationId="{39D90C01-2301-495D-B234-B384DAC49421}"/>
          </ac:spMkLst>
        </pc:spChg>
        <pc:spChg chg="mod">
          <ac:chgData name="Mathugamavithanage Dilruk Dasantha Perera" userId="c2a87547-8c9f-4ea5-89db-9cb707856635" providerId="ADAL" clId="{0B91A5BC-4E04-4EF4-AF23-6D082AB05C1E}" dt="2019-12-27T09:59:55.653" v="6905" actId="20577"/>
          <ac:spMkLst>
            <pc:docMk/>
            <pc:sldMk cId="1967772711" sldId="592"/>
            <ac:spMk id="3" creationId="{9F260DC0-C048-4C96-9F1E-9C97FC10783B}"/>
          </ac:spMkLst>
        </pc:spChg>
      </pc:sldChg>
      <pc:sldChg chg="addSp delSp modSp modAnim">
        <pc:chgData name="Mathugamavithanage Dilruk Dasantha Perera" userId="c2a87547-8c9f-4ea5-89db-9cb707856635" providerId="ADAL" clId="{0B91A5BC-4E04-4EF4-AF23-6D082AB05C1E}" dt="2019-12-30T06:50:45.430" v="8749" actId="208"/>
        <pc:sldMkLst>
          <pc:docMk/>
          <pc:sldMk cId="2426568090" sldId="600"/>
        </pc:sldMkLst>
        <pc:spChg chg="mod">
          <ac:chgData name="Mathugamavithanage Dilruk Dasantha Perera" userId="c2a87547-8c9f-4ea5-89db-9cb707856635" providerId="ADAL" clId="{0B91A5BC-4E04-4EF4-AF23-6D082AB05C1E}" dt="2019-12-30T05:29:38.275" v="8037" actId="14100"/>
          <ac:spMkLst>
            <pc:docMk/>
            <pc:sldMk cId="2426568090" sldId="600"/>
            <ac:spMk id="125" creationId="{FB8114D1-E1B1-49EF-B43B-C74015438C61}"/>
          </ac:spMkLst>
        </pc:spChg>
        <pc:spChg chg="add mod">
          <ac:chgData name="Mathugamavithanage Dilruk Dasantha Perera" userId="c2a87547-8c9f-4ea5-89db-9cb707856635" providerId="ADAL" clId="{0B91A5BC-4E04-4EF4-AF23-6D082AB05C1E}" dt="2019-12-30T05:16:29.720" v="7984" actId="164"/>
          <ac:spMkLst>
            <pc:docMk/>
            <pc:sldMk cId="2426568090" sldId="600"/>
            <ac:spMk id="130" creationId="{B5DC8079-FE6A-4A62-8BFF-89D1BCB5C617}"/>
          </ac:spMkLst>
        </pc:spChg>
        <pc:spChg chg="ord">
          <ac:chgData name="Mathugamavithanage Dilruk Dasantha Perera" userId="c2a87547-8c9f-4ea5-89db-9cb707856635" providerId="ADAL" clId="{0B91A5BC-4E04-4EF4-AF23-6D082AB05C1E}" dt="2019-12-30T05:15:50.693" v="7976" actId="167"/>
          <ac:spMkLst>
            <pc:docMk/>
            <pc:sldMk cId="2426568090" sldId="600"/>
            <ac:spMk id="132" creationId="{3AE96FE4-5E60-449E-B5D0-84FEDB051FE7}"/>
          </ac:spMkLst>
        </pc:spChg>
        <pc:spChg chg="add mod">
          <ac:chgData name="Mathugamavithanage Dilruk Dasantha Perera" userId="c2a87547-8c9f-4ea5-89db-9cb707856635" providerId="ADAL" clId="{0B91A5BC-4E04-4EF4-AF23-6D082AB05C1E}" dt="2019-12-30T05:43:25.537" v="8317" actId="1035"/>
          <ac:spMkLst>
            <pc:docMk/>
            <pc:sldMk cId="2426568090" sldId="600"/>
            <ac:spMk id="133" creationId="{C3F0AA67-1C62-4FAF-83DE-ED03BF3FF18D}"/>
          </ac:spMkLst>
        </pc:spChg>
        <pc:spChg chg="mod">
          <ac:chgData name="Mathugamavithanage Dilruk Dasantha Perera" userId="c2a87547-8c9f-4ea5-89db-9cb707856635" providerId="ADAL" clId="{0B91A5BC-4E04-4EF4-AF23-6D082AB05C1E}" dt="2019-12-30T06:48:55.274" v="8743" actId="207"/>
          <ac:spMkLst>
            <pc:docMk/>
            <pc:sldMk cId="2426568090" sldId="600"/>
            <ac:spMk id="137" creationId="{B1030C3A-8BD5-4558-81A1-93307B2AA30E}"/>
          </ac:spMkLst>
        </pc:spChg>
        <pc:spChg chg="add mod">
          <ac:chgData name="Mathugamavithanage Dilruk Dasantha Perera" userId="c2a87547-8c9f-4ea5-89db-9cb707856635" providerId="ADAL" clId="{0B91A5BC-4E04-4EF4-AF23-6D082AB05C1E}" dt="2019-12-30T06:17:08.107" v="8621" actId="1036"/>
          <ac:spMkLst>
            <pc:docMk/>
            <pc:sldMk cId="2426568090" sldId="600"/>
            <ac:spMk id="158" creationId="{8E5DC44F-7022-4232-A7F2-FBD9E5DB0F77}"/>
          </ac:spMkLst>
        </pc:spChg>
        <pc:spChg chg="add mod">
          <ac:chgData name="Mathugamavithanage Dilruk Dasantha Perera" userId="c2a87547-8c9f-4ea5-89db-9cb707856635" providerId="ADAL" clId="{0B91A5BC-4E04-4EF4-AF23-6D082AB05C1E}" dt="2019-12-30T06:17:08.107" v="8621" actId="1036"/>
          <ac:spMkLst>
            <pc:docMk/>
            <pc:sldMk cId="2426568090" sldId="600"/>
            <ac:spMk id="159" creationId="{BDCF4D6C-B22B-4DCB-AA86-AA85D2CCDD99}"/>
          </ac:spMkLst>
        </pc:spChg>
        <pc:spChg chg="add mod">
          <ac:chgData name="Mathugamavithanage Dilruk Dasantha Perera" userId="c2a87547-8c9f-4ea5-89db-9cb707856635" providerId="ADAL" clId="{0B91A5BC-4E04-4EF4-AF23-6D082AB05C1E}" dt="2019-12-30T06:17:08.107" v="8621" actId="1036"/>
          <ac:spMkLst>
            <pc:docMk/>
            <pc:sldMk cId="2426568090" sldId="600"/>
            <ac:spMk id="160" creationId="{2FEDD95D-CE00-4AC3-9004-AFFC38FBF350}"/>
          </ac:spMkLst>
        </pc:spChg>
        <pc:spChg chg="add del mod">
          <ac:chgData name="Mathugamavithanage Dilruk Dasantha Perera" userId="c2a87547-8c9f-4ea5-89db-9cb707856635" providerId="ADAL" clId="{0B91A5BC-4E04-4EF4-AF23-6D082AB05C1E}" dt="2019-12-30T06:11:05.246" v="8463" actId="478"/>
          <ac:spMkLst>
            <pc:docMk/>
            <pc:sldMk cId="2426568090" sldId="600"/>
            <ac:spMk id="163" creationId="{9838BEE8-A69B-4A71-A9A4-A29C512E0409}"/>
          </ac:spMkLst>
        </pc:spChg>
        <pc:spChg chg="mod">
          <ac:chgData name="Mathugamavithanage Dilruk Dasantha Perera" userId="c2a87547-8c9f-4ea5-89db-9cb707856635" providerId="ADAL" clId="{0B91A5BC-4E04-4EF4-AF23-6D082AB05C1E}" dt="2019-12-30T05:16:50.798" v="7988" actId="1076"/>
          <ac:spMkLst>
            <pc:docMk/>
            <pc:sldMk cId="2426568090" sldId="600"/>
            <ac:spMk id="1391" creationId="{D19B67EC-3E3B-4D16-9047-990B3802DEFF}"/>
          </ac:spMkLst>
        </pc:spChg>
        <pc:spChg chg="mod">
          <ac:chgData name="Mathugamavithanage Dilruk Dasantha Perera" userId="c2a87547-8c9f-4ea5-89db-9cb707856635" providerId="ADAL" clId="{0B91A5BC-4E04-4EF4-AF23-6D082AB05C1E}" dt="2019-12-30T05:12:23.392" v="7967" actId="207"/>
          <ac:spMkLst>
            <pc:docMk/>
            <pc:sldMk cId="2426568090" sldId="600"/>
            <ac:spMk id="1412" creationId="{C2375E64-49A7-484D-B7EA-6CE56F034B70}"/>
          </ac:spMkLst>
        </pc:spChg>
        <pc:spChg chg="mod">
          <ac:chgData name="Mathugamavithanage Dilruk Dasantha Perera" userId="c2a87547-8c9f-4ea5-89db-9cb707856635" providerId="ADAL" clId="{0B91A5BC-4E04-4EF4-AF23-6D082AB05C1E}" dt="2019-12-30T06:50:38.908" v="8748" actId="208"/>
          <ac:spMkLst>
            <pc:docMk/>
            <pc:sldMk cId="2426568090" sldId="600"/>
            <ac:spMk id="1414" creationId="{02BD930D-4C43-4EDF-8FD1-CA605704F2A7}"/>
          </ac:spMkLst>
        </pc:spChg>
        <pc:spChg chg="mod">
          <ac:chgData name="Mathugamavithanage Dilruk Dasantha Perera" userId="c2a87547-8c9f-4ea5-89db-9cb707856635" providerId="ADAL" clId="{0B91A5BC-4E04-4EF4-AF23-6D082AB05C1E}" dt="2019-12-30T05:12:20.175" v="7966" actId="207"/>
          <ac:spMkLst>
            <pc:docMk/>
            <pc:sldMk cId="2426568090" sldId="600"/>
            <ac:spMk id="1415" creationId="{ACF1FC6A-ABBE-45B7-994F-9B22BF2116E1}"/>
          </ac:spMkLst>
        </pc:spChg>
        <pc:spChg chg="mod">
          <ac:chgData name="Mathugamavithanage Dilruk Dasantha Perera" userId="c2a87547-8c9f-4ea5-89db-9cb707856635" providerId="ADAL" clId="{0B91A5BC-4E04-4EF4-AF23-6D082AB05C1E}" dt="2019-12-30T06:50:45.430" v="8749" actId="208"/>
          <ac:spMkLst>
            <pc:docMk/>
            <pc:sldMk cId="2426568090" sldId="600"/>
            <ac:spMk id="1417" creationId="{2B515242-8564-4B03-99CC-6460680CA089}"/>
          </ac:spMkLst>
        </pc:spChg>
        <pc:spChg chg="mod">
          <ac:chgData name="Mathugamavithanage Dilruk Dasantha Perera" userId="c2a87547-8c9f-4ea5-89db-9cb707856635" providerId="ADAL" clId="{0B91A5BC-4E04-4EF4-AF23-6D082AB05C1E}" dt="2019-12-30T06:12:11.770" v="8549" actId="20577"/>
          <ac:spMkLst>
            <pc:docMk/>
            <pc:sldMk cId="2426568090" sldId="600"/>
            <ac:spMk id="1427" creationId="{053D49FC-AAA3-4263-9DA5-C053DC43211A}"/>
          </ac:spMkLst>
        </pc:spChg>
        <pc:spChg chg="mod ord">
          <ac:chgData name="Mathugamavithanage Dilruk Dasantha Perera" userId="c2a87547-8c9f-4ea5-89db-9cb707856635" providerId="ADAL" clId="{0B91A5BC-4E04-4EF4-AF23-6D082AB05C1E}" dt="2019-12-30T06:12:32.560" v="8554" actId="166"/>
          <ac:spMkLst>
            <pc:docMk/>
            <pc:sldMk cId="2426568090" sldId="600"/>
            <ac:spMk id="1429" creationId="{FB85CA38-BFD1-4825-9730-A520CA5083BF}"/>
          </ac:spMkLst>
        </pc:spChg>
        <pc:spChg chg="mod ord">
          <ac:chgData name="Mathugamavithanage Dilruk Dasantha Perera" userId="c2a87547-8c9f-4ea5-89db-9cb707856635" providerId="ADAL" clId="{0B91A5BC-4E04-4EF4-AF23-6D082AB05C1E}" dt="2019-12-30T06:12:50.322" v="8558" actId="1076"/>
          <ac:spMkLst>
            <pc:docMk/>
            <pc:sldMk cId="2426568090" sldId="600"/>
            <ac:spMk id="1430" creationId="{4E0D8FED-A1B0-4FB2-8727-CBD80DF1DF16}"/>
          </ac:spMkLst>
        </pc:spChg>
        <pc:spChg chg="mod">
          <ac:chgData name="Mathugamavithanage Dilruk Dasantha Perera" userId="c2a87547-8c9f-4ea5-89db-9cb707856635" providerId="ADAL" clId="{0B91A5BC-4E04-4EF4-AF23-6D082AB05C1E}" dt="2019-12-30T05:28:12.226" v="8032" actId="1076"/>
          <ac:spMkLst>
            <pc:docMk/>
            <pc:sldMk cId="2426568090" sldId="600"/>
            <ac:spMk id="1676" creationId="{1B078D0B-B09F-4EAB-9FB6-BBBC50FD9D21}"/>
          </ac:spMkLst>
        </pc:spChg>
        <pc:spChg chg="mod">
          <ac:chgData name="Mathugamavithanage Dilruk Dasantha Perera" userId="c2a87547-8c9f-4ea5-89db-9cb707856635" providerId="ADAL" clId="{0B91A5BC-4E04-4EF4-AF23-6D082AB05C1E}" dt="2019-12-30T06:13:54.735" v="8566" actId="1076"/>
          <ac:spMkLst>
            <pc:docMk/>
            <pc:sldMk cId="2426568090" sldId="600"/>
            <ac:spMk id="1685" creationId="{08E06E4F-BD1D-4F5C-8F93-B8C521B1FF3E}"/>
          </ac:spMkLst>
        </pc:spChg>
        <pc:spChg chg="mod">
          <ac:chgData name="Mathugamavithanage Dilruk Dasantha Perera" userId="c2a87547-8c9f-4ea5-89db-9cb707856635" providerId="ADAL" clId="{0B91A5BC-4E04-4EF4-AF23-6D082AB05C1E}" dt="2019-12-30T05:57:59.005" v="8363" actId="1035"/>
          <ac:spMkLst>
            <pc:docMk/>
            <pc:sldMk cId="2426568090" sldId="600"/>
            <ac:spMk id="1735" creationId="{E4AC44A3-6711-47F2-9B97-D1232C0ACE9F}"/>
          </ac:spMkLst>
        </pc:spChg>
        <pc:grpChg chg="mod">
          <ac:chgData name="Mathugamavithanage Dilruk Dasantha Perera" userId="c2a87547-8c9f-4ea5-89db-9cb707856635" providerId="ADAL" clId="{0B91A5BC-4E04-4EF4-AF23-6D082AB05C1E}" dt="2019-12-30T05:30:00.005" v="8050" actId="1035"/>
          <ac:grpSpMkLst>
            <pc:docMk/>
            <pc:sldMk cId="2426568090" sldId="600"/>
            <ac:grpSpMk id="4" creationId="{5E530159-07F6-4709-B3FA-3005E8C9D8C4}"/>
          </ac:grpSpMkLst>
        </pc:grpChg>
        <pc:grpChg chg="mod">
          <ac:chgData name="Mathugamavithanage Dilruk Dasantha Perera" userId="c2a87547-8c9f-4ea5-89db-9cb707856635" providerId="ADAL" clId="{0B91A5BC-4E04-4EF4-AF23-6D082AB05C1E}" dt="2019-12-30T05:29:54.738" v="8044" actId="1035"/>
          <ac:grpSpMkLst>
            <pc:docMk/>
            <pc:sldMk cId="2426568090" sldId="600"/>
            <ac:grpSpMk id="6" creationId="{A13E7708-B6FC-442B-A9B0-71A2CBAF5A16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0T05:54:59.803" v="8335" actId="164"/>
          <ac:grpSpMkLst>
            <pc:docMk/>
            <pc:sldMk cId="2426568090" sldId="600"/>
            <ac:grpSpMk id="10" creationId="{557DAECB-8259-408D-84F0-EA1A96932DDF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0T05:35:19.029" v="8294" actId="164"/>
          <ac:grpSpMkLst>
            <pc:docMk/>
            <pc:sldMk cId="2426568090" sldId="600"/>
            <ac:grpSpMk id="14" creationId="{5D782B45-9CC0-413C-BF09-A659258FC2D4}"/>
          </ac:grpSpMkLst>
        </pc:grpChg>
        <pc:grpChg chg="add mod topLvl">
          <ac:chgData name="Mathugamavithanage Dilruk Dasantha Perera" userId="c2a87547-8c9f-4ea5-89db-9cb707856635" providerId="ADAL" clId="{0B91A5BC-4E04-4EF4-AF23-6D082AB05C1E}" dt="2019-12-30T05:57:23.340" v="8352" actId="164"/>
          <ac:grpSpMkLst>
            <pc:docMk/>
            <pc:sldMk cId="2426568090" sldId="600"/>
            <ac:grpSpMk id="17" creationId="{00D3ECF3-544C-4A94-B636-888B6CD36F00}"/>
          </ac:grpSpMkLst>
        </pc:grpChg>
        <pc:grpChg chg="add mod topLvl">
          <ac:chgData name="Mathugamavithanage Dilruk Dasantha Perera" userId="c2a87547-8c9f-4ea5-89db-9cb707856635" providerId="ADAL" clId="{0B91A5BC-4E04-4EF4-AF23-6D082AB05C1E}" dt="2019-12-30T05:57:17.867" v="8351" actId="164"/>
          <ac:grpSpMkLst>
            <pc:docMk/>
            <pc:sldMk cId="2426568090" sldId="600"/>
            <ac:grpSpMk id="19" creationId="{9F32460B-4285-45E5-9E40-DA19E51FD13B}"/>
          </ac:grpSpMkLst>
        </pc:grpChg>
        <pc:grpChg chg="add del mod">
          <ac:chgData name="Mathugamavithanage Dilruk Dasantha Perera" userId="c2a87547-8c9f-4ea5-89db-9cb707856635" providerId="ADAL" clId="{0B91A5BC-4E04-4EF4-AF23-6D082AB05C1E}" dt="2019-12-30T05:57:10.804" v="8350" actId="165"/>
          <ac:grpSpMkLst>
            <pc:docMk/>
            <pc:sldMk cId="2426568090" sldId="600"/>
            <ac:grpSpMk id="20" creationId="{48140760-60CE-4D06-A924-35A96330B2E1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0T05:57:17.867" v="8351" actId="164"/>
          <ac:grpSpMkLst>
            <pc:docMk/>
            <pc:sldMk cId="2426568090" sldId="600"/>
            <ac:grpSpMk id="21" creationId="{C6C69ACF-F2EA-422A-AA76-14B09B9A3105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0T06:06:49.739" v="8449" actId="164"/>
          <ac:grpSpMkLst>
            <pc:docMk/>
            <pc:sldMk cId="2426568090" sldId="600"/>
            <ac:grpSpMk id="22" creationId="{FE7882E6-8C32-4816-A3C6-10E1F74C65C1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0T06:06:49.739" v="8449" actId="164"/>
          <ac:grpSpMkLst>
            <pc:docMk/>
            <pc:sldMk cId="2426568090" sldId="600"/>
            <ac:grpSpMk id="23" creationId="{2C7AACCA-759F-4828-AF03-A039AF2FE456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0T06:06:49.739" v="8449" actId="164"/>
          <ac:grpSpMkLst>
            <pc:docMk/>
            <pc:sldMk cId="2426568090" sldId="600"/>
            <ac:grpSpMk id="24" creationId="{0F5B8F98-0F09-4EC5-A186-693AD0E55375}"/>
          </ac:grpSpMkLst>
        </pc:grpChg>
        <pc:grpChg chg="add mod topLvl">
          <ac:chgData name="Mathugamavithanage Dilruk Dasantha Perera" userId="c2a87547-8c9f-4ea5-89db-9cb707856635" providerId="ADAL" clId="{0B91A5BC-4E04-4EF4-AF23-6D082AB05C1E}" dt="2019-12-30T05:57:17.867" v="8351" actId="164"/>
          <ac:grpSpMkLst>
            <pc:docMk/>
            <pc:sldMk cId="2426568090" sldId="600"/>
            <ac:grpSpMk id="136" creationId="{68B6A437-ED5E-4035-8949-E4EAA0C39F3F}"/>
          </ac:grpSpMkLst>
        </pc:grpChg>
        <pc:grpChg chg="add del mod">
          <ac:chgData name="Mathugamavithanage Dilruk Dasantha Perera" userId="c2a87547-8c9f-4ea5-89db-9cb707856635" providerId="ADAL" clId="{0B91A5BC-4E04-4EF4-AF23-6D082AB05C1E}" dt="2019-12-30T05:28:47.720" v="8036" actId="478"/>
          <ac:grpSpMkLst>
            <pc:docMk/>
            <pc:sldMk cId="2426568090" sldId="600"/>
            <ac:grpSpMk id="139" creationId="{8CDD629F-88C7-4D46-9C13-D19D3391A8F4}"/>
          </ac:grpSpMkLst>
        </pc:grpChg>
        <pc:grpChg chg="mod">
          <ac:chgData name="Mathugamavithanage Dilruk Dasantha Perera" userId="c2a87547-8c9f-4ea5-89db-9cb707856635" providerId="ADAL" clId="{0B91A5BC-4E04-4EF4-AF23-6D082AB05C1E}" dt="2019-12-30T05:30:06.675" v="8064" actId="1036"/>
          <ac:grpSpMkLst>
            <pc:docMk/>
            <pc:sldMk cId="2426568090" sldId="600"/>
            <ac:grpSpMk id="1734" creationId="{5AEF93F8-2215-4951-B867-B1E9E29E42DE}"/>
          </ac:grpSpMkLst>
        </pc:grpChg>
        <pc:grpChg chg="mod">
          <ac:chgData name="Mathugamavithanage Dilruk Dasantha Perera" userId="c2a87547-8c9f-4ea5-89db-9cb707856635" providerId="ADAL" clId="{0B91A5BC-4E04-4EF4-AF23-6D082AB05C1E}" dt="2019-12-30T05:54:59.803" v="8335" actId="164"/>
          <ac:grpSpMkLst>
            <pc:docMk/>
            <pc:sldMk cId="2426568090" sldId="600"/>
            <ac:grpSpMk id="1917" creationId="{6D8950E7-DD9C-4935-9A43-57C8C449F665}"/>
          </ac:grpSpMkLst>
        </pc:grpChg>
        <pc:grpChg chg="mod">
          <ac:chgData name="Mathugamavithanage Dilruk Dasantha Perera" userId="c2a87547-8c9f-4ea5-89db-9cb707856635" providerId="ADAL" clId="{0B91A5BC-4E04-4EF4-AF23-6D082AB05C1E}" dt="2019-12-30T05:57:23.340" v="8352" actId="164"/>
          <ac:grpSpMkLst>
            <pc:docMk/>
            <pc:sldMk cId="2426568090" sldId="600"/>
            <ac:grpSpMk id="1922" creationId="{7D7DBEE3-D8DC-4B56-95DD-ABC1245A0060}"/>
          </ac:grpSpMkLst>
        </pc:grpChg>
        <pc:grpChg chg="mod">
          <ac:chgData name="Mathugamavithanage Dilruk Dasantha Perera" userId="c2a87547-8c9f-4ea5-89db-9cb707856635" providerId="ADAL" clId="{0B91A5BC-4E04-4EF4-AF23-6D082AB05C1E}" dt="2019-12-30T06:13:46.690" v="8565" actId="6549"/>
          <ac:grpSpMkLst>
            <pc:docMk/>
            <pc:sldMk cId="2426568090" sldId="600"/>
            <ac:grpSpMk id="1927" creationId="{5B83E625-404B-4186-8C1E-AF391BF19066}"/>
          </ac:grpSpMkLst>
        </pc:grpChg>
        <pc:picChg chg="add del mod">
          <ac:chgData name="Mathugamavithanage Dilruk Dasantha Perera" userId="c2a87547-8c9f-4ea5-89db-9cb707856635" providerId="ADAL" clId="{0B91A5BC-4E04-4EF4-AF23-6D082AB05C1E}" dt="2019-12-30T06:05:50.815" v="8439" actId="478"/>
          <ac:picMkLst>
            <pc:docMk/>
            <pc:sldMk cId="2426568090" sldId="600"/>
            <ac:picMk id="8" creationId="{E0650D1F-B752-49FB-9A52-424A9C6E1569}"/>
          </ac:picMkLst>
        </pc:picChg>
        <pc:picChg chg="mod">
          <ac:chgData name="Mathugamavithanage Dilruk Dasantha Perera" userId="c2a87547-8c9f-4ea5-89db-9cb707856635" providerId="ADAL" clId="{0B91A5BC-4E04-4EF4-AF23-6D082AB05C1E}" dt="2019-12-30T05:28:08.523" v="8031" actId="1076"/>
          <ac:picMkLst>
            <pc:docMk/>
            <pc:sldMk cId="2426568090" sldId="600"/>
            <ac:picMk id="1677" creationId="{8E9ADC4B-2695-46BF-9A6C-D6FED79009E9}"/>
          </ac:picMkLst>
        </pc:picChg>
        <pc:cxnChg chg="add mod">
          <ac:chgData name="Mathugamavithanage Dilruk Dasantha Perera" userId="c2a87547-8c9f-4ea5-89db-9cb707856635" providerId="ADAL" clId="{0B91A5BC-4E04-4EF4-AF23-6D082AB05C1E}" dt="2019-12-30T05:54:59.803" v="8335" actId="164"/>
          <ac:cxnSpMkLst>
            <pc:docMk/>
            <pc:sldMk cId="2426568090" sldId="600"/>
            <ac:cxnSpMk id="129" creationId="{D228A53A-52A5-46E2-ABC9-C99AEE524712}"/>
          </ac:cxnSpMkLst>
        </pc:cxnChg>
        <pc:cxnChg chg="add del mod">
          <ac:chgData name="Mathugamavithanage Dilruk Dasantha Perera" userId="c2a87547-8c9f-4ea5-89db-9cb707856635" providerId="ADAL" clId="{0B91A5BC-4E04-4EF4-AF23-6D082AB05C1E}" dt="2019-12-30T05:28:45.592" v="8035" actId="478"/>
          <ac:cxnSpMkLst>
            <pc:docMk/>
            <pc:sldMk cId="2426568090" sldId="600"/>
            <ac:cxnSpMk id="135" creationId="{483E1D4C-8B19-4D23-80AF-D6E8CD841A4D}"/>
          </ac:cxnSpMkLst>
        </pc:cxnChg>
        <pc:cxnChg chg="add mod">
          <ac:chgData name="Mathugamavithanage Dilruk Dasantha Perera" userId="c2a87547-8c9f-4ea5-89db-9cb707856635" providerId="ADAL" clId="{0B91A5BC-4E04-4EF4-AF23-6D082AB05C1E}" dt="2019-12-30T05:33:07.610" v="8175" actId="1037"/>
          <ac:cxnSpMkLst>
            <pc:docMk/>
            <pc:sldMk cId="2426568090" sldId="600"/>
            <ac:cxnSpMk id="144" creationId="{CFA125DF-C5A6-4746-9389-98FDCE4857E3}"/>
          </ac:cxnSpMkLst>
        </pc:cxnChg>
        <pc:cxnChg chg="add mod">
          <ac:chgData name="Mathugamavithanage Dilruk Dasantha Perera" userId="c2a87547-8c9f-4ea5-89db-9cb707856635" providerId="ADAL" clId="{0B91A5BC-4E04-4EF4-AF23-6D082AB05C1E}" dt="2019-12-30T05:31:26.847" v="8103" actId="164"/>
          <ac:cxnSpMkLst>
            <pc:docMk/>
            <pc:sldMk cId="2426568090" sldId="600"/>
            <ac:cxnSpMk id="145" creationId="{8DFF3F1E-3389-4101-B369-59BD0F4DCD43}"/>
          </ac:cxnSpMkLst>
        </pc:cxnChg>
        <pc:cxnChg chg="add mod">
          <ac:chgData name="Mathugamavithanage Dilruk Dasantha Perera" userId="c2a87547-8c9f-4ea5-89db-9cb707856635" providerId="ADAL" clId="{0B91A5BC-4E04-4EF4-AF23-6D082AB05C1E}" dt="2019-12-30T05:31:26.847" v="8103" actId="164"/>
          <ac:cxnSpMkLst>
            <pc:docMk/>
            <pc:sldMk cId="2426568090" sldId="600"/>
            <ac:cxnSpMk id="146" creationId="{0E264EE4-A575-4CE5-8F74-81A64C06CC1D}"/>
          </ac:cxnSpMkLst>
        </pc:cxnChg>
        <pc:cxnChg chg="add mod">
          <ac:chgData name="Mathugamavithanage Dilruk Dasantha Perera" userId="c2a87547-8c9f-4ea5-89db-9cb707856635" providerId="ADAL" clId="{0B91A5BC-4E04-4EF4-AF23-6D082AB05C1E}" dt="2019-12-30T05:42:26.153" v="8303" actId="1038"/>
          <ac:cxnSpMkLst>
            <pc:docMk/>
            <pc:sldMk cId="2426568090" sldId="600"/>
            <ac:cxnSpMk id="148" creationId="{4428998F-D8CF-492C-A92A-5E919662A549}"/>
          </ac:cxnSpMkLst>
        </pc:cxnChg>
        <pc:cxnChg chg="add mod">
          <ac:chgData name="Mathugamavithanage Dilruk Dasantha Perera" userId="c2a87547-8c9f-4ea5-89db-9cb707856635" providerId="ADAL" clId="{0B91A5BC-4E04-4EF4-AF23-6D082AB05C1E}" dt="2019-12-30T05:35:19.029" v="8294" actId="164"/>
          <ac:cxnSpMkLst>
            <pc:docMk/>
            <pc:sldMk cId="2426568090" sldId="600"/>
            <ac:cxnSpMk id="151" creationId="{3944E3DB-BA67-4D6B-8B1C-0891A7760313}"/>
          </ac:cxnSpMkLst>
        </pc:cxnChg>
        <pc:cxnChg chg="mod">
          <ac:chgData name="Mathugamavithanage Dilruk Dasantha Perera" userId="c2a87547-8c9f-4ea5-89db-9cb707856635" providerId="ADAL" clId="{0B91A5BC-4E04-4EF4-AF23-6D082AB05C1E}" dt="2019-12-30T05:27:34.686" v="8028" actId="14100"/>
          <ac:cxnSpMkLst>
            <pc:docMk/>
            <pc:sldMk cId="2426568090" sldId="600"/>
            <ac:cxnSpMk id="1372" creationId="{9703539F-4E16-4DFA-ABF6-0A9589C182AF}"/>
          </ac:cxnSpMkLst>
        </pc:cxnChg>
        <pc:cxnChg chg="mod ord">
          <ac:chgData name="Mathugamavithanage Dilruk Dasantha Perera" userId="c2a87547-8c9f-4ea5-89db-9cb707856635" providerId="ADAL" clId="{0B91A5BC-4E04-4EF4-AF23-6D082AB05C1E}" dt="2019-12-30T06:12:55.929" v="8560" actId="1035"/>
          <ac:cxnSpMkLst>
            <pc:docMk/>
            <pc:sldMk cId="2426568090" sldId="600"/>
            <ac:cxnSpMk id="1408" creationId="{32936F7A-FA46-494A-95ED-3714537E67EF}"/>
          </ac:cxnSpMkLst>
        </pc:cxnChg>
        <pc:cxnChg chg="mod">
          <ac:chgData name="Mathugamavithanage Dilruk Dasantha Perera" userId="c2a87547-8c9f-4ea5-89db-9cb707856635" providerId="ADAL" clId="{0B91A5BC-4E04-4EF4-AF23-6D082AB05C1E}" dt="2019-12-30T05:32:51.947" v="8169" actId="1036"/>
          <ac:cxnSpMkLst>
            <pc:docMk/>
            <pc:sldMk cId="2426568090" sldId="600"/>
            <ac:cxnSpMk id="1409" creationId="{46C47A14-0D84-4A60-9AC9-3C22D9F7514E}"/>
          </ac:cxnSpMkLst>
        </pc:cxnChg>
        <pc:cxnChg chg="mod">
          <ac:chgData name="Mathugamavithanage Dilruk Dasantha Perera" userId="c2a87547-8c9f-4ea5-89db-9cb707856635" providerId="ADAL" clId="{0B91A5BC-4E04-4EF4-AF23-6D082AB05C1E}" dt="2019-12-30T05:32:36.013" v="8162" actId="1036"/>
          <ac:cxnSpMkLst>
            <pc:docMk/>
            <pc:sldMk cId="2426568090" sldId="600"/>
            <ac:cxnSpMk id="1410" creationId="{673F6933-0C55-44BD-B2CE-D54F23BC9CCC}"/>
          </ac:cxnSpMkLst>
        </pc:cxnChg>
        <pc:cxnChg chg="mod">
          <ac:chgData name="Mathugamavithanage Dilruk Dasantha Perera" userId="c2a87547-8c9f-4ea5-89db-9cb707856635" providerId="ADAL" clId="{0B91A5BC-4E04-4EF4-AF23-6D082AB05C1E}" dt="2019-12-30T05:32:36.013" v="8162" actId="1036"/>
          <ac:cxnSpMkLst>
            <pc:docMk/>
            <pc:sldMk cId="2426568090" sldId="600"/>
            <ac:cxnSpMk id="1411" creationId="{0A961E55-3B91-4E3A-B46D-BA9BCC71D28D}"/>
          </ac:cxnSpMkLst>
        </pc:cxnChg>
        <pc:cxnChg chg="mod">
          <ac:chgData name="Mathugamavithanage Dilruk Dasantha Perera" userId="c2a87547-8c9f-4ea5-89db-9cb707856635" providerId="ADAL" clId="{0B91A5BC-4E04-4EF4-AF23-6D082AB05C1E}" dt="2019-12-30T05:34:28.029" v="8245" actId="14100"/>
          <ac:cxnSpMkLst>
            <pc:docMk/>
            <pc:sldMk cId="2426568090" sldId="600"/>
            <ac:cxnSpMk id="1678" creationId="{B605918B-45A0-4AF7-B8C4-623F95686B5A}"/>
          </ac:cxnSpMkLst>
        </pc:cxnChg>
      </pc:sldChg>
      <pc:sldChg chg="addSp delSp modSp delAnim modAnim">
        <pc:chgData name="Mathugamavithanage Dilruk Dasantha Perera" userId="c2a87547-8c9f-4ea5-89db-9cb707856635" providerId="ADAL" clId="{0B91A5BC-4E04-4EF4-AF23-6D082AB05C1E}" dt="2019-12-30T08:08:53.053" v="9132" actId="113"/>
        <pc:sldMkLst>
          <pc:docMk/>
          <pc:sldMk cId="2567901157" sldId="602"/>
        </pc:sldMkLst>
        <pc:spChg chg="mod">
          <ac:chgData name="Mathugamavithanage Dilruk Dasantha Perera" userId="c2a87547-8c9f-4ea5-89db-9cb707856635" providerId="ADAL" clId="{0B91A5BC-4E04-4EF4-AF23-6D082AB05C1E}" dt="2019-12-30T06:21:18.635" v="8632" actId="20577"/>
          <ac:spMkLst>
            <pc:docMk/>
            <pc:sldMk cId="2567901157" sldId="602"/>
            <ac:spMk id="2" creationId="{8228B813-C332-4883-BD5C-A2D7D1481F7A}"/>
          </ac:spMkLst>
        </pc:spChg>
        <pc:spChg chg="add mod">
          <ac:chgData name="Mathugamavithanage Dilruk Dasantha Perera" userId="c2a87547-8c9f-4ea5-89db-9cb707856635" providerId="ADAL" clId="{0B91A5BC-4E04-4EF4-AF23-6D082AB05C1E}" dt="2019-12-30T07:18:27.777" v="9002" actId="20577"/>
          <ac:spMkLst>
            <pc:docMk/>
            <pc:sldMk cId="2567901157" sldId="602"/>
            <ac:spMk id="15" creationId="{5FF546B4-FB91-4D0F-8E3F-E0AB2E894298}"/>
          </ac:spMkLst>
        </pc:spChg>
        <pc:spChg chg="mod">
          <ac:chgData name="Mathugamavithanage Dilruk Dasantha Perera" userId="c2a87547-8c9f-4ea5-89db-9cb707856635" providerId="ADAL" clId="{0B91A5BC-4E04-4EF4-AF23-6D082AB05C1E}" dt="2019-12-30T06:52:14.888" v="8772" actId="208"/>
          <ac:spMkLst>
            <pc:docMk/>
            <pc:sldMk cId="2567901157" sldId="602"/>
            <ac:spMk id="21" creationId="{D54EA7D2-BD59-42CE-9E82-502F63A0435C}"/>
          </ac:spMkLst>
        </pc:spChg>
        <pc:spChg chg="add del mod">
          <ac:chgData name="Mathugamavithanage Dilruk Dasantha Perera" userId="c2a87547-8c9f-4ea5-89db-9cb707856635" providerId="ADAL" clId="{0B91A5BC-4E04-4EF4-AF23-6D082AB05C1E}" dt="2019-12-30T07:12:05.207" v="8944" actId="478"/>
          <ac:spMkLst>
            <pc:docMk/>
            <pc:sldMk cId="2567901157" sldId="602"/>
            <ac:spMk id="31" creationId="{54B5466A-1FA3-4F66-9A5B-649D015367F6}"/>
          </ac:spMkLst>
        </pc:spChg>
        <pc:spChg chg="add del mod">
          <ac:chgData name="Mathugamavithanage Dilruk Dasantha Perera" userId="c2a87547-8c9f-4ea5-89db-9cb707856635" providerId="ADAL" clId="{0B91A5BC-4E04-4EF4-AF23-6D082AB05C1E}" dt="2019-12-30T04:35:48.038" v="7436" actId="478"/>
          <ac:spMkLst>
            <pc:docMk/>
            <pc:sldMk cId="2567901157" sldId="602"/>
            <ac:spMk id="64" creationId="{10BB2CD3-F4EF-46CE-8C58-94EA8DCAFC0F}"/>
          </ac:spMkLst>
        </pc:spChg>
        <pc:spChg chg="add mod ord">
          <ac:chgData name="Mathugamavithanage Dilruk Dasantha Perera" userId="c2a87547-8c9f-4ea5-89db-9cb707856635" providerId="ADAL" clId="{0B91A5BC-4E04-4EF4-AF23-6D082AB05C1E}" dt="2019-12-30T06:45:56.667" v="8651" actId="207"/>
          <ac:spMkLst>
            <pc:docMk/>
            <pc:sldMk cId="2567901157" sldId="602"/>
            <ac:spMk id="65" creationId="{43D769C0-BAF3-42E6-91D4-82BE60770DF5}"/>
          </ac:spMkLst>
        </pc:spChg>
        <pc:spChg chg="add mod">
          <ac:chgData name="Mathugamavithanage Dilruk Dasantha Perera" userId="c2a87547-8c9f-4ea5-89db-9cb707856635" providerId="ADAL" clId="{0B91A5BC-4E04-4EF4-AF23-6D082AB05C1E}" dt="2019-12-30T04:54:15.006" v="7544" actId="164"/>
          <ac:spMkLst>
            <pc:docMk/>
            <pc:sldMk cId="2567901157" sldId="602"/>
            <ac:spMk id="69" creationId="{2EC79DB7-3250-491A-A8A9-9C0BCEE2461C}"/>
          </ac:spMkLst>
        </pc:spChg>
        <pc:spChg chg="add mod">
          <ac:chgData name="Mathugamavithanage Dilruk Dasantha Perera" userId="c2a87547-8c9f-4ea5-89db-9cb707856635" providerId="ADAL" clId="{0B91A5BC-4E04-4EF4-AF23-6D082AB05C1E}" dt="2019-12-30T04:56:49.695" v="7749" actId="164"/>
          <ac:spMkLst>
            <pc:docMk/>
            <pc:sldMk cId="2567901157" sldId="602"/>
            <ac:spMk id="73" creationId="{1BFFB3FD-3A9E-48BE-B5C2-2E55F38288B6}"/>
          </ac:spMkLst>
        </pc:spChg>
        <pc:spChg chg="add mod">
          <ac:chgData name="Mathugamavithanage Dilruk Dasantha Perera" userId="c2a87547-8c9f-4ea5-89db-9cb707856635" providerId="ADAL" clId="{0B91A5BC-4E04-4EF4-AF23-6D082AB05C1E}" dt="2019-12-30T04:56:49.695" v="7749" actId="164"/>
          <ac:spMkLst>
            <pc:docMk/>
            <pc:sldMk cId="2567901157" sldId="602"/>
            <ac:spMk id="74" creationId="{5FE56F66-DF06-4001-8F2A-546CF1E03476}"/>
          </ac:spMkLst>
        </pc:spChg>
        <pc:spChg chg="add mod">
          <ac:chgData name="Mathugamavithanage Dilruk Dasantha Perera" userId="c2a87547-8c9f-4ea5-89db-9cb707856635" providerId="ADAL" clId="{0B91A5BC-4E04-4EF4-AF23-6D082AB05C1E}" dt="2019-12-30T04:56:49.695" v="7749" actId="164"/>
          <ac:spMkLst>
            <pc:docMk/>
            <pc:sldMk cId="2567901157" sldId="602"/>
            <ac:spMk id="75" creationId="{1BD94093-C315-4997-B598-9F326877F61F}"/>
          </ac:spMkLst>
        </pc:spChg>
        <pc:spChg chg="add mod">
          <ac:chgData name="Mathugamavithanage Dilruk Dasantha Perera" userId="c2a87547-8c9f-4ea5-89db-9cb707856635" providerId="ADAL" clId="{0B91A5BC-4E04-4EF4-AF23-6D082AB05C1E}" dt="2019-12-30T06:46:00.134" v="8652" actId="207"/>
          <ac:spMkLst>
            <pc:docMk/>
            <pc:sldMk cId="2567901157" sldId="602"/>
            <ac:spMk id="85" creationId="{A7B58051-842B-4E61-82F5-FEEF9731ADA9}"/>
          </ac:spMkLst>
        </pc:spChg>
        <pc:spChg chg="add mod">
          <ac:chgData name="Mathugamavithanage Dilruk Dasantha Perera" userId="c2a87547-8c9f-4ea5-89db-9cb707856635" providerId="ADAL" clId="{0B91A5BC-4E04-4EF4-AF23-6D082AB05C1E}" dt="2019-12-30T05:00:51.849" v="7920" actId="1035"/>
          <ac:spMkLst>
            <pc:docMk/>
            <pc:sldMk cId="2567901157" sldId="602"/>
            <ac:spMk id="86" creationId="{169377D6-567E-4F7B-BD35-6001EFC6F823}"/>
          </ac:spMkLst>
        </pc:spChg>
        <pc:spChg chg="add mod">
          <ac:chgData name="Mathugamavithanage Dilruk Dasantha Perera" userId="c2a87547-8c9f-4ea5-89db-9cb707856635" providerId="ADAL" clId="{0B91A5BC-4E04-4EF4-AF23-6D082AB05C1E}" dt="2019-12-30T07:25:45.973" v="9061" actId="164"/>
          <ac:spMkLst>
            <pc:docMk/>
            <pc:sldMk cId="2567901157" sldId="602"/>
            <ac:spMk id="90" creationId="{5F9F307C-E103-41B0-A0CA-FB87C2428418}"/>
          </ac:spMkLst>
        </pc:spChg>
        <pc:spChg chg="add mod">
          <ac:chgData name="Mathugamavithanage Dilruk Dasantha Perera" userId="c2a87547-8c9f-4ea5-89db-9cb707856635" providerId="ADAL" clId="{0B91A5BC-4E04-4EF4-AF23-6D082AB05C1E}" dt="2019-12-30T07:25:45.973" v="9061" actId="164"/>
          <ac:spMkLst>
            <pc:docMk/>
            <pc:sldMk cId="2567901157" sldId="602"/>
            <ac:spMk id="91" creationId="{C94CE046-9203-49E2-A24D-3FC2AA5A6CE3}"/>
          </ac:spMkLst>
        </pc:spChg>
        <pc:spChg chg="mod topLvl">
          <ac:chgData name="Mathugamavithanage Dilruk Dasantha Perera" userId="c2a87547-8c9f-4ea5-89db-9cb707856635" providerId="ADAL" clId="{0B91A5BC-4E04-4EF4-AF23-6D082AB05C1E}" dt="2019-12-30T07:14:33.393" v="8981" actId="164"/>
          <ac:spMkLst>
            <pc:docMk/>
            <pc:sldMk cId="2567901157" sldId="602"/>
            <ac:spMk id="93" creationId="{ED930C47-D5BE-4543-87F2-9DD95505C9C2}"/>
          </ac:spMkLst>
        </pc:spChg>
        <pc:spChg chg="add del">
          <ac:chgData name="Mathugamavithanage Dilruk Dasantha Perera" userId="c2a87547-8c9f-4ea5-89db-9cb707856635" providerId="ADAL" clId="{0B91A5BC-4E04-4EF4-AF23-6D082AB05C1E}" dt="2019-12-30T06:23:15.943" v="8637"/>
          <ac:spMkLst>
            <pc:docMk/>
            <pc:sldMk cId="2567901157" sldId="602"/>
            <ac:spMk id="97" creationId="{ADA306AA-9056-454E-A600-D9FA13E37E6B}"/>
          </ac:spMkLst>
        </pc:spChg>
        <pc:spChg chg="add mod">
          <ac:chgData name="Mathugamavithanage Dilruk Dasantha Perera" userId="c2a87547-8c9f-4ea5-89db-9cb707856635" providerId="ADAL" clId="{0B91A5BC-4E04-4EF4-AF23-6D082AB05C1E}" dt="2019-12-30T07:13:34.457" v="8975" actId="164"/>
          <ac:spMkLst>
            <pc:docMk/>
            <pc:sldMk cId="2567901157" sldId="602"/>
            <ac:spMk id="119" creationId="{49520DC0-8804-4A48-A4FB-6B0E76AEFD84}"/>
          </ac:spMkLst>
        </pc:spChg>
        <pc:spChg chg="add mod">
          <ac:chgData name="Mathugamavithanage Dilruk Dasantha Perera" userId="c2a87547-8c9f-4ea5-89db-9cb707856635" providerId="ADAL" clId="{0B91A5BC-4E04-4EF4-AF23-6D082AB05C1E}" dt="2019-12-30T07:15:08.728" v="8984" actId="207"/>
          <ac:spMkLst>
            <pc:docMk/>
            <pc:sldMk cId="2567901157" sldId="602"/>
            <ac:spMk id="120" creationId="{5D992A28-E868-4F07-981C-5AAD87CDF129}"/>
          </ac:spMkLst>
        </pc:spChg>
        <pc:spChg chg="add mod">
          <ac:chgData name="Mathugamavithanage Dilruk Dasantha Perera" userId="c2a87547-8c9f-4ea5-89db-9cb707856635" providerId="ADAL" clId="{0B91A5BC-4E04-4EF4-AF23-6D082AB05C1E}" dt="2019-12-30T07:14:26.272" v="8979" actId="571"/>
          <ac:spMkLst>
            <pc:docMk/>
            <pc:sldMk cId="2567901157" sldId="602"/>
            <ac:spMk id="122" creationId="{E224895A-CA13-41F8-9D6B-BC01C7CCA790}"/>
          </ac:spMkLst>
        </pc:spChg>
        <pc:spChg chg="add del">
          <ac:chgData name="Mathugamavithanage Dilruk Dasantha Perera" userId="c2a87547-8c9f-4ea5-89db-9cb707856635" providerId="ADAL" clId="{0B91A5BC-4E04-4EF4-AF23-6D082AB05C1E}" dt="2019-12-30T07:17:53.429" v="8992"/>
          <ac:spMkLst>
            <pc:docMk/>
            <pc:sldMk cId="2567901157" sldId="602"/>
            <ac:spMk id="126" creationId="{8667B6E4-E5CA-4302-BCC8-D349F1C00799}"/>
          </ac:spMkLst>
        </pc:spChg>
        <pc:spChg chg="add ord">
          <ac:chgData name="Mathugamavithanage Dilruk Dasantha Perera" userId="c2a87547-8c9f-4ea5-89db-9cb707856635" providerId="ADAL" clId="{0B91A5BC-4E04-4EF4-AF23-6D082AB05C1E}" dt="2019-12-30T07:25:37.977" v="9060" actId="167"/>
          <ac:spMkLst>
            <pc:docMk/>
            <pc:sldMk cId="2567901157" sldId="602"/>
            <ac:spMk id="128" creationId="{5170452B-99E8-4A10-8487-14DB02C87111}"/>
          </ac:spMkLst>
        </pc:spChg>
        <pc:spChg chg="add mod">
          <ac:chgData name="Mathugamavithanage Dilruk Dasantha Perera" userId="c2a87547-8c9f-4ea5-89db-9cb707856635" providerId="ADAL" clId="{0B91A5BC-4E04-4EF4-AF23-6D082AB05C1E}" dt="2019-12-30T08:08:53.053" v="9132" actId="113"/>
          <ac:spMkLst>
            <pc:docMk/>
            <pc:sldMk cId="2567901157" sldId="602"/>
            <ac:spMk id="132" creationId="{5B923857-34FE-444C-AB4B-94234DABC629}"/>
          </ac:spMkLst>
        </pc:spChg>
        <pc:spChg chg="mod">
          <ac:chgData name="Mathugamavithanage Dilruk Dasantha Perera" userId="c2a87547-8c9f-4ea5-89db-9cb707856635" providerId="ADAL" clId="{0B91A5BC-4E04-4EF4-AF23-6D082AB05C1E}" dt="2019-12-30T06:56:28.551" v="8791" actId="164"/>
          <ac:spMkLst>
            <pc:docMk/>
            <pc:sldMk cId="2567901157" sldId="602"/>
            <ac:spMk id="134" creationId="{C9A5C276-B083-485E-A019-1404E9163422}"/>
          </ac:spMkLst>
        </pc:spChg>
        <pc:spChg chg="mod">
          <ac:chgData name="Mathugamavithanage Dilruk Dasantha Perera" userId="c2a87547-8c9f-4ea5-89db-9cb707856635" providerId="ADAL" clId="{0B91A5BC-4E04-4EF4-AF23-6D082AB05C1E}" dt="2019-12-30T06:57:21.871" v="8801" actId="164"/>
          <ac:spMkLst>
            <pc:docMk/>
            <pc:sldMk cId="2567901157" sldId="602"/>
            <ac:spMk id="137" creationId="{91D2C0C8-C1A6-4834-8385-26DA3A2C25FB}"/>
          </ac:spMkLst>
        </pc:spChg>
        <pc:spChg chg="mod">
          <ac:chgData name="Mathugamavithanage Dilruk Dasantha Perera" userId="c2a87547-8c9f-4ea5-89db-9cb707856635" providerId="ADAL" clId="{0B91A5BC-4E04-4EF4-AF23-6D082AB05C1E}" dt="2019-12-30T06:57:21.871" v="8801" actId="164"/>
          <ac:spMkLst>
            <pc:docMk/>
            <pc:sldMk cId="2567901157" sldId="602"/>
            <ac:spMk id="138" creationId="{E16E33EE-4E33-4E70-90EA-D4A9B388B682}"/>
          </ac:spMkLst>
        </pc:spChg>
        <pc:spChg chg="mod">
          <ac:chgData name="Mathugamavithanage Dilruk Dasantha Perera" userId="c2a87547-8c9f-4ea5-89db-9cb707856635" providerId="ADAL" clId="{0B91A5BC-4E04-4EF4-AF23-6D082AB05C1E}" dt="2019-12-30T06:57:21.871" v="8801" actId="164"/>
          <ac:spMkLst>
            <pc:docMk/>
            <pc:sldMk cId="2567901157" sldId="602"/>
            <ac:spMk id="139" creationId="{67E5775D-D0DC-4190-AA90-D26E57D7A50D}"/>
          </ac:spMkLst>
        </pc:spChg>
        <pc:spChg chg="mod">
          <ac:chgData name="Mathugamavithanage Dilruk Dasantha Perera" userId="c2a87547-8c9f-4ea5-89db-9cb707856635" providerId="ADAL" clId="{0B91A5BC-4E04-4EF4-AF23-6D082AB05C1E}" dt="2019-12-30T06:48:25.958" v="8742" actId="1076"/>
          <ac:spMkLst>
            <pc:docMk/>
            <pc:sldMk cId="2567901157" sldId="602"/>
            <ac:spMk id="171" creationId="{608CA471-129A-4D77-9F85-E070AF9832E7}"/>
          </ac:spMkLst>
        </pc:spChg>
        <pc:spChg chg="mod">
          <ac:chgData name="Mathugamavithanage Dilruk Dasantha Perera" userId="c2a87547-8c9f-4ea5-89db-9cb707856635" providerId="ADAL" clId="{0B91A5BC-4E04-4EF4-AF23-6D082AB05C1E}" dt="2019-12-30T06:49:18.752" v="8744" actId="207"/>
          <ac:spMkLst>
            <pc:docMk/>
            <pc:sldMk cId="2567901157" sldId="602"/>
            <ac:spMk id="174" creationId="{4B232520-A529-4F59-A243-F6DEBA01388D}"/>
          </ac:spMkLst>
        </pc:spChg>
        <pc:spChg chg="mod">
          <ac:chgData name="Mathugamavithanage Dilruk Dasantha Perera" userId="c2a87547-8c9f-4ea5-89db-9cb707856635" providerId="ADAL" clId="{0B91A5BC-4E04-4EF4-AF23-6D082AB05C1E}" dt="2019-12-30T04:51:49.066" v="7513" actId="1036"/>
          <ac:spMkLst>
            <pc:docMk/>
            <pc:sldMk cId="2567901157" sldId="602"/>
            <ac:spMk id="175" creationId="{FB3A573A-55A2-48F0-8CC7-C3C9F1C579C1}"/>
          </ac:spMkLst>
        </pc:spChg>
        <pc:spChg chg="mod">
          <ac:chgData name="Mathugamavithanage Dilruk Dasantha Perera" userId="c2a87547-8c9f-4ea5-89db-9cb707856635" providerId="ADAL" clId="{0B91A5BC-4E04-4EF4-AF23-6D082AB05C1E}" dt="2019-12-30T06:57:21.871" v="8801" actId="164"/>
          <ac:spMkLst>
            <pc:docMk/>
            <pc:sldMk cId="2567901157" sldId="602"/>
            <ac:spMk id="176" creationId="{E9EA3517-E033-40DE-A376-B1FB297E3A09}"/>
          </ac:spMkLst>
        </pc:spChg>
        <pc:spChg chg="mod">
          <ac:chgData name="Mathugamavithanage Dilruk Dasantha Perera" userId="c2a87547-8c9f-4ea5-89db-9cb707856635" providerId="ADAL" clId="{0B91A5BC-4E04-4EF4-AF23-6D082AB05C1E}" dt="2019-12-30T07:21:33.846" v="9038" actId="164"/>
          <ac:spMkLst>
            <pc:docMk/>
            <pc:sldMk cId="2567901157" sldId="602"/>
            <ac:spMk id="179" creationId="{218A938E-98F7-4D2E-89E4-2726D054E823}"/>
          </ac:spMkLst>
        </pc:spChg>
        <pc:spChg chg="del">
          <ac:chgData name="Mathugamavithanage Dilruk Dasantha Perera" userId="c2a87547-8c9f-4ea5-89db-9cb707856635" providerId="ADAL" clId="{0B91A5BC-4E04-4EF4-AF23-6D082AB05C1E}" dt="2019-12-30T04:47:57.474" v="7475" actId="478"/>
          <ac:spMkLst>
            <pc:docMk/>
            <pc:sldMk cId="2567901157" sldId="602"/>
            <ac:spMk id="182" creationId="{24F5708F-5AA6-4448-852E-E73BBD46ACAA}"/>
          </ac:spMkLst>
        </pc:spChg>
        <pc:spChg chg="mod">
          <ac:chgData name="Mathugamavithanage Dilruk Dasantha Perera" userId="c2a87547-8c9f-4ea5-89db-9cb707856635" providerId="ADAL" clId="{0B91A5BC-4E04-4EF4-AF23-6D082AB05C1E}" dt="2019-12-30T07:21:33.846" v="9038" actId="164"/>
          <ac:spMkLst>
            <pc:docMk/>
            <pc:sldMk cId="2567901157" sldId="602"/>
            <ac:spMk id="1388" creationId="{94905746-AB6F-4176-B9BA-AAE0F2C1B15B}"/>
          </ac:spMkLst>
        </pc:spChg>
        <pc:spChg chg="mod topLvl">
          <ac:chgData name="Mathugamavithanage Dilruk Dasantha Perera" userId="c2a87547-8c9f-4ea5-89db-9cb707856635" providerId="ADAL" clId="{0B91A5BC-4E04-4EF4-AF23-6D082AB05C1E}" dt="2019-12-30T06:56:55.501" v="8797" actId="164"/>
          <ac:spMkLst>
            <pc:docMk/>
            <pc:sldMk cId="2567901157" sldId="602"/>
            <ac:spMk id="1391" creationId="{D19B67EC-3E3B-4D16-9047-990B3802DEFF}"/>
          </ac:spMkLst>
        </pc:spChg>
        <pc:spChg chg="mod">
          <ac:chgData name="Mathugamavithanage Dilruk Dasantha Perera" userId="c2a87547-8c9f-4ea5-89db-9cb707856635" providerId="ADAL" clId="{0B91A5BC-4E04-4EF4-AF23-6D082AB05C1E}" dt="2019-12-30T06:56:28.551" v="8791" actId="164"/>
          <ac:spMkLst>
            <pc:docMk/>
            <pc:sldMk cId="2567901157" sldId="602"/>
            <ac:spMk id="1405" creationId="{D2254686-E62C-487B-A1B6-6137C39C0EDA}"/>
          </ac:spMkLst>
        </pc:spChg>
        <pc:spChg chg="mod">
          <ac:chgData name="Mathugamavithanage Dilruk Dasantha Perera" userId="c2a87547-8c9f-4ea5-89db-9cb707856635" providerId="ADAL" clId="{0B91A5BC-4E04-4EF4-AF23-6D082AB05C1E}" dt="2019-12-30T07:14:59.838" v="8982" actId="207"/>
          <ac:spMkLst>
            <pc:docMk/>
            <pc:sldMk cId="2567901157" sldId="602"/>
            <ac:spMk id="1412" creationId="{C2375E64-49A7-484D-B7EA-6CE56F034B70}"/>
          </ac:spMkLst>
        </pc:spChg>
        <pc:spChg chg="mod">
          <ac:chgData name="Mathugamavithanage Dilruk Dasantha Perera" userId="c2a87547-8c9f-4ea5-89db-9cb707856635" providerId="ADAL" clId="{0B91A5BC-4E04-4EF4-AF23-6D082AB05C1E}" dt="2019-12-30T06:56:28.551" v="8791" actId="164"/>
          <ac:spMkLst>
            <pc:docMk/>
            <pc:sldMk cId="2567901157" sldId="602"/>
            <ac:spMk id="1415" creationId="{ACF1FC6A-ABBE-45B7-994F-9B22BF2116E1}"/>
          </ac:spMkLst>
        </pc:spChg>
        <pc:spChg chg="mod">
          <ac:chgData name="Mathugamavithanage Dilruk Dasantha Perera" userId="c2a87547-8c9f-4ea5-89db-9cb707856635" providerId="ADAL" clId="{0B91A5BC-4E04-4EF4-AF23-6D082AB05C1E}" dt="2019-12-30T06:57:21.871" v="8801" actId="164"/>
          <ac:spMkLst>
            <pc:docMk/>
            <pc:sldMk cId="2567901157" sldId="602"/>
            <ac:spMk id="1421" creationId="{26E01A00-1DEF-4C6A-906A-BF13317E4878}"/>
          </ac:spMkLst>
        </pc:spChg>
        <pc:spChg chg="mod">
          <ac:chgData name="Mathugamavithanage Dilruk Dasantha Perera" userId="c2a87547-8c9f-4ea5-89db-9cb707856635" providerId="ADAL" clId="{0B91A5BC-4E04-4EF4-AF23-6D082AB05C1E}" dt="2019-12-30T04:46:44.158" v="7442" actId="1076"/>
          <ac:spMkLst>
            <pc:docMk/>
            <pc:sldMk cId="2567901157" sldId="602"/>
            <ac:spMk id="1430" creationId="{4E0D8FED-A1B0-4FB2-8727-CBD80DF1DF16}"/>
          </ac:spMkLst>
        </pc:spChg>
        <pc:spChg chg="mod topLvl">
          <ac:chgData name="Mathugamavithanage Dilruk Dasantha Perera" userId="c2a87547-8c9f-4ea5-89db-9cb707856635" providerId="ADAL" clId="{0B91A5BC-4E04-4EF4-AF23-6D082AB05C1E}" dt="2019-12-30T04:47:42.504" v="7473" actId="164"/>
          <ac:spMkLst>
            <pc:docMk/>
            <pc:sldMk cId="2567901157" sldId="602"/>
            <ac:spMk id="1680" creationId="{9A79E4AE-85DE-43F3-8E30-CF2522E7DAE8}"/>
          </ac:spMkLst>
        </pc:spChg>
        <pc:grpChg chg="add mod ord">
          <ac:chgData name="Mathugamavithanage Dilruk Dasantha Perera" userId="c2a87547-8c9f-4ea5-89db-9cb707856635" providerId="ADAL" clId="{0B91A5BC-4E04-4EF4-AF23-6D082AB05C1E}" dt="2019-12-30T08:01:52.123" v="9068" actId="1076"/>
          <ac:grpSpMkLst>
            <pc:docMk/>
            <pc:sldMk cId="2567901157" sldId="602"/>
            <ac:grpSpMk id="3" creationId="{899EF229-20F1-421A-B4EB-99816F7FBC01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0T08:01:52.123" v="9068" actId="1076"/>
          <ac:grpSpMkLst>
            <pc:docMk/>
            <pc:sldMk cId="2567901157" sldId="602"/>
            <ac:grpSpMk id="4" creationId="{E48B8D99-6F56-4F80-96C9-4A886EFB8A26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0T08:01:52.123" v="9068" actId="1076"/>
          <ac:grpSpMkLst>
            <pc:docMk/>
            <pc:sldMk cId="2567901157" sldId="602"/>
            <ac:grpSpMk id="5" creationId="{FBEBE44A-BB88-4BB2-9E47-F8706CF240C3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0T08:01:52.123" v="9068" actId="1076"/>
          <ac:grpSpMkLst>
            <pc:docMk/>
            <pc:sldMk cId="2567901157" sldId="602"/>
            <ac:grpSpMk id="7" creationId="{33BF2AF0-E6F7-4764-B7E1-9520DCF4504A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0T08:01:52.123" v="9068" actId="1076"/>
          <ac:grpSpMkLst>
            <pc:docMk/>
            <pc:sldMk cId="2567901157" sldId="602"/>
            <ac:grpSpMk id="10" creationId="{A73AF25B-9CF4-493C-A792-062A965369AB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0T08:01:52.123" v="9068" actId="1076"/>
          <ac:grpSpMkLst>
            <pc:docMk/>
            <pc:sldMk cId="2567901157" sldId="602"/>
            <ac:grpSpMk id="13" creationId="{61A2BAD9-BC44-4832-AB79-065F54E5D3E1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0T08:01:52.123" v="9068" actId="1076"/>
          <ac:grpSpMkLst>
            <pc:docMk/>
            <pc:sldMk cId="2567901157" sldId="602"/>
            <ac:grpSpMk id="14" creationId="{4D9565E5-63BA-4E13-B6AF-D839048B18D1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0T08:01:52.123" v="9068" actId="1076"/>
          <ac:grpSpMkLst>
            <pc:docMk/>
            <pc:sldMk cId="2567901157" sldId="602"/>
            <ac:grpSpMk id="16" creationId="{A9D84E80-F0C6-4FAA-A269-3BF2A6FA133A}"/>
          </ac:grpSpMkLst>
        </pc:grpChg>
        <pc:grpChg chg="mod">
          <ac:chgData name="Mathugamavithanage Dilruk Dasantha Perera" userId="c2a87547-8c9f-4ea5-89db-9cb707856635" providerId="ADAL" clId="{0B91A5BC-4E04-4EF4-AF23-6D082AB05C1E}" dt="2019-12-30T08:01:52.123" v="9068" actId="1076"/>
          <ac:grpSpMkLst>
            <pc:docMk/>
            <pc:sldMk cId="2567901157" sldId="602"/>
            <ac:grpSpMk id="17" creationId="{F4ECCCC2-148D-4C5F-B368-F9E7BBB22CD7}"/>
          </ac:grpSpMkLst>
        </pc:grpChg>
        <pc:grpChg chg="mod">
          <ac:chgData name="Mathugamavithanage Dilruk Dasantha Perera" userId="c2a87547-8c9f-4ea5-89db-9cb707856635" providerId="ADAL" clId="{0B91A5BC-4E04-4EF4-AF23-6D082AB05C1E}" dt="2019-12-30T08:01:52.123" v="9068" actId="1076"/>
          <ac:grpSpMkLst>
            <pc:docMk/>
            <pc:sldMk cId="2567901157" sldId="602"/>
            <ac:grpSpMk id="18" creationId="{07588A39-640D-4C87-9F4C-EFF6132EB77B}"/>
          </ac:grpSpMkLst>
        </pc:grpChg>
        <pc:grpChg chg="mod">
          <ac:chgData name="Mathugamavithanage Dilruk Dasantha Perera" userId="c2a87547-8c9f-4ea5-89db-9cb707856635" providerId="ADAL" clId="{0B91A5BC-4E04-4EF4-AF23-6D082AB05C1E}" dt="2019-12-30T08:01:52.123" v="9068" actId="1076"/>
          <ac:grpSpMkLst>
            <pc:docMk/>
            <pc:sldMk cId="2567901157" sldId="602"/>
            <ac:grpSpMk id="22" creationId="{37184824-E513-4CDD-8126-65412741D6F5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0T08:01:52.123" v="9068" actId="1076"/>
          <ac:grpSpMkLst>
            <pc:docMk/>
            <pc:sldMk cId="2567901157" sldId="602"/>
            <ac:grpSpMk id="23" creationId="{854B3CF3-BEA1-4A3D-9A6A-13ACC9C56D1B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0T08:01:52.123" v="9068" actId="1076"/>
          <ac:grpSpMkLst>
            <pc:docMk/>
            <pc:sldMk cId="2567901157" sldId="602"/>
            <ac:grpSpMk id="24" creationId="{C0F44981-19ED-457B-8799-7DAF1E9A56CB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0T08:01:52.123" v="9068" actId="1076"/>
          <ac:grpSpMkLst>
            <pc:docMk/>
            <pc:sldMk cId="2567901157" sldId="602"/>
            <ac:grpSpMk id="25" creationId="{F82C1550-7D43-4C67-8C37-91CC7C9382BD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0T08:01:52.123" v="9068" actId="1076"/>
          <ac:grpSpMkLst>
            <pc:docMk/>
            <pc:sldMk cId="2567901157" sldId="602"/>
            <ac:grpSpMk id="26" creationId="{BCC0F3D6-4987-44E6-85B4-5E4B575E1151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0T08:01:52.123" v="9068" actId="1076"/>
          <ac:grpSpMkLst>
            <pc:docMk/>
            <pc:sldMk cId="2567901157" sldId="602"/>
            <ac:grpSpMk id="27" creationId="{E4037D85-9574-4A68-951A-44E8A2052A84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0T08:01:52.123" v="9068" actId="1076"/>
          <ac:grpSpMkLst>
            <pc:docMk/>
            <pc:sldMk cId="2567901157" sldId="602"/>
            <ac:grpSpMk id="28" creationId="{A244A2C7-F067-42C2-9B9C-8CB4EB045FC8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0T08:01:52.123" v="9068" actId="1076"/>
          <ac:grpSpMkLst>
            <pc:docMk/>
            <pc:sldMk cId="2567901157" sldId="602"/>
            <ac:grpSpMk id="29" creationId="{C85AEA24-0AFD-4B99-8921-F862E117FC2C}"/>
          </ac:grpSpMkLst>
        </pc:grpChg>
        <pc:grpChg chg="add mod ord">
          <ac:chgData name="Mathugamavithanage Dilruk Dasantha Perera" userId="c2a87547-8c9f-4ea5-89db-9cb707856635" providerId="ADAL" clId="{0B91A5BC-4E04-4EF4-AF23-6D082AB05C1E}" dt="2019-12-30T08:01:52.123" v="9068" actId="1076"/>
          <ac:grpSpMkLst>
            <pc:docMk/>
            <pc:sldMk cId="2567901157" sldId="602"/>
            <ac:grpSpMk id="30" creationId="{31CC87CD-B523-43F7-8125-7DFAE8F68F9A}"/>
          </ac:grpSpMkLst>
        </pc:grpChg>
        <pc:grpChg chg="add del mod">
          <ac:chgData name="Mathugamavithanage Dilruk Dasantha Perera" userId="c2a87547-8c9f-4ea5-89db-9cb707856635" providerId="ADAL" clId="{0B91A5BC-4E04-4EF4-AF23-6D082AB05C1E}" dt="2019-12-30T07:12:03.131" v="8943" actId="478"/>
          <ac:grpSpMkLst>
            <pc:docMk/>
            <pc:sldMk cId="2567901157" sldId="602"/>
            <ac:grpSpMk id="32" creationId="{C33B0E34-3676-4224-AC93-97E198DF757E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0T08:01:52.123" v="9068" actId="1076"/>
          <ac:grpSpMkLst>
            <pc:docMk/>
            <pc:sldMk cId="2567901157" sldId="602"/>
            <ac:grpSpMk id="33" creationId="{BB6B6B6D-653C-4F78-B674-D0B6BA5F502E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0T08:01:52.123" v="9068" actId="1076"/>
          <ac:grpSpMkLst>
            <pc:docMk/>
            <pc:sldMk cId="2567901157" sldId="602"/>
            <ac:grpSpMk id="34" creationId="{B0E62CF9-D932-4270-A878-463365D7AC1B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0T08:01:52.123" v="9068" actId="1076"/>
          <ac:grpSpMkLst>
            <pc:docMk/>
            <pc:sldMk cId="2567901157" sldId="602"/>
            <ac:grpSpMk id="35" creationId="{FD0D9B02-9BFD-4D07-A332-0E21F55D1723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0T08:01:52.123" v="9068" actId="1076"/>
          <ac:grpSpMkLst>
            <pc:docMk/>
            <pc:sldMk cId="2567901157" sldId="602"/>
            <ac:grpSpMk id="36" creationId="{5ABE5DB1-2414-4A60-B308-9826B6D54C70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0T08:01:52.123" v="9068" actId="1076"/>
          <ac:grpSpMkLst>
            <pc:docMk/>
            <pc:sldMk cId="2567901157" sldId="602"/>
            <ac:grpSpMk id="37" creationId="{B4869B30-5D19-42C1-8A2E-42AB0570AD3D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0T08:01:52.123" v="9068" actId="1076"/>
          <ac:grpSpMkLst>
            <pc:docMk/>
            <pc:sldMk cId="2567901157" sldId="602"/>
            <ac:grpSpMk id="38" creationId="{7D52D86F-E73F-4AF4-A3DC-F77CB52EEEF0}"/>
          </ac:grpSpMkLst>
        </pc:grpChg>
        <pc:grpChg chg="add del mod">
          <ac:chgData name="Mathugamavithanage Dilruk Dasantha Perera" userId="c2a87547-8c9f-4ea5-89db-9cb707856635" providerId="ADAL" clId="{0B91A5BC-4E04-4EF4-AF23-6D082AB05C1E}" dt="2019-12-30T07:07:51.116" v="8914" actId="165"/>
          <ac:grpSpMkLst>
            <pc:docMk/>
            <pc:sldMk cId="2567901157" sldId="602"/>
            <ac:grpSpMk id="92" creationId="{71BC3D9C-DE63-4AEE-AFF7-4ADD182ED7FF}"/>
          </ac:grpSpMkLst>
        </pc:grpChg>
        <pc:grpChg chg="mod">
          <ac:chgData name="Mathugamavithanage Dilruk Dasantha Perera" userId="c2a87547-8c9f-4ea5-89db-9cb707856635" providerId="ADAL" clId="{0B91A5BC-4E04-4EF4-AF23-6D082AB05C1E}" dt="2019-12-30T08:01:52.123" v="9068" actId="1076"/>
          <ac:grpSpMkLst>
            <pc:docMk/>
            <pc:sldMk cId="2567901157" sldId="602"/>
            <ac:grpSpMk id="155" creationId="{B530A66F-495B-4E84-93AC-16A08EC09D1E}"/>
          </ac:grpSpMkLst>
        </pc:grpChg>
        <pc:grpChg chg="mod">
          <ac:chgData name="Mathugamavithanage Dilruk Dasantha Perera" userId="c2a87547-8c9f-4ea5-89db-9cb707856635" providerId="ADAL" clId="{0B91A5BC-4E04-4EF4-AF23-6D082AB05C1E}" dt="2019-12-30T08:01:52.123" v="9068" actId="1076"/>
          <ac:grpSpMkLst>
            <pc:docMk/>
            <pc:sldMk cId="2567901157" sldId="602"/>
            <ac:grpSpMk id="173" creationId="{0F72E483-50C4-4E95-89B1-CBDF0CDB4430}"/>
          </ac:grpSpMkLst>
        </pc:grpChg>
        <pc:grpChg chg="mod">
          <ac:chgData name="Mathugamavithanage Dilruk Dasantha Perera" userId="c2a87547-8c9f-4ea5-89db-9cb707856635" providerId="ADAL" clId="{0B91A5BC-4E04-4EF4-AF23-6D082AB05C1E}" dt="2019-12-30T08:01:52.123" v="9068" actId="1076"/>
          <ac:grpSpMkLst>
            <pc:docMk/>
            <pc:sldMk cId="2567901157" sldId="602"/>
            <ac:grpSpMk id="1413" creationId="{82633AE1-C36F-4BEA-9E19-7AC75EF4099D}"/>
          </ac:grpSpMkLst>
        </pc:grpChg>
        <pc:grpChg chg="mod topLvl">
          <ac:chgData name="Mathugamavithanage Dilruk Dasantha Perera" userId="c2a87547-8c9f-4ea5-89db-9cb707856635" providerId="ADAL" clId="{0B91A5BC-4E04-4EF4-AF23-6D082AB05C1E}" dt="2019-12-30T08:01:52.123" v="9068" actId="1076"/>
          <ac:grpSpMkLst>
            <pc:docMk/>
            <pc:sldMk cId="2567901157" sldId="602"/>
            <ac:grpSpMk id="1908" creationId="{C849508B-D31D-4491-B44D-68121E66599F}"/>
          </ac:grpSpMkLst>
        </pc:grpChg>
        <pc:grpChg chg="del mod topLvl">
          <ac:chgData name="Mathugamavithanage Dilruk Dasantha Perera" userId="c2a87547-8c9f-4ea5-89db-9cb707856635" providerId="ADAL" clId="{0B91A5BC-4E04-4EF4-AF23-6D082AB05C1E}" dt="2019-12-30T06:53:10.849" v="8776" actId="165"/>
          <ac:grpSpMkLst>
            <pc:docMk/>
            <pc:sldMk cId="2567901157" sldId="602"/>
            <ac:grpSpMk id="1915" creationId="{76E9230B-8E43-4136-AF74-2F9D42D73602}"/>
          </ac:grpSpMkLst>
        </pc:grpChg>
        <pc:grpChg chg="del">
          <ac:chgData name="Mathugamavithanage Dilruk Dasantha Perera" userId="c2a87547-8c9f-4ea5-89db-9cb707856635" providerId="ADAL" clId="{0B91A5BC-4E04-4EF4-AF23-6D082AB05C1E}" dt="2019-12-30T04:47:37.893" v="7472" actId="165"/>
          <ac:grpSpMkLst>
            <pc:docMk/>
            <pc:sldMk cId="2567901157" sldId="602"/>
            <ac:grpSpMk id="1916" creationId="{83CF8BFA-A3A9-4CC6-8AA9-4B833E720EC0}"/>
          </ac:grpSpMkLst>
        </pc:grpChg>
        <pc:grpChg chg="del">
          <ac:chgData name="Mathugamavithanage Dilruk Dasantha Perera" userId="c2a87547-8c9f-4ea5-89db-9cb707856635" providerId="ADAL" clId="{0B91A5BC-4E04-4EF4-AF23-6D082AB05C1E}" dt="2019-12-30T06:21:11.529" v="8622" actId="478"/>
          <ac:grpSpMkLst>
            <pc:docMk/>
            <pc:sldMk cId="2567901157" sldId="602"/>
            <ac:grpSpMk id="1927" creationId="{5B83E625-404B-4186-8C1E-AF391BF19066}"/>
          </ac:grpSpMkLst>
        </pc:grpChg>
        <pc:picChg chg="add mod">
          <ac:chgData name="Mathugamavithanage Dilruk Dasantha Perera" userId="c2a87547-8c9f-4ea5-89db-9cb707856635" providerId="ADAL" clId="{0B91A5BC-4E04-4EF4-AF23-6D082AB05C1E}" dt="2019-12-30T04:54:15.006" v="7544" actId="164"/>
          <ac:picMkLst>
            <pc:docMk/>
            <pc:sldMk cId="2567901157" sldId="602"/>
            <ac:picMk id="70" creationId="{D071E8EC-920B-4217-A842-44B32075A8BF}"/>
          </ac:picMkLst>
        </pc:picChg>
        <pc:picChg chg="add mod">
          <ac:chgData name="Mathugamavithanage Dilruk Dasantha Perera" userId="c2a87547-8c9f-4ea5-89db-9cb707856635" providerId="ADAL" clId="{0B91A5BC-4E04-4EF4-AF23-6D082AB05C1E}" dt="2019-12-30T07:26:27.776" v="9065" actId="164"/>
          <ac:picMkLst>
            <pc:docMk/>
            <pc:sldMk cId="2567901157" sldId="602"/>
            <ac:picMk id="124" creationId="{312B8E8A-F290-4FD8-A990-31A96083C652}"/>
          </ac:picMkLst>
        </pc:picChg>
        <pc:picChg chg="add mod">
          <ac:chgData name="Mathugamavithanage Dilruk Dasantha Perera" userId="c2a87547-8c9f-4ea5-89db-9cb707856635" providerId="ADAL" clId="{0B91A5BC-4E04-4EF4-AF23-6D082AB05C1E}" dt="2019-12-30T07:26:27.776" v="9065" actId="164"/>
          <ac:picMkLst>
            <pc:docMk/>
            <pc:sldMk cId="2567901157" sldId="602"/>
            <ac:picMk id="125" creationId="{4B93C791-0A9D-4FF9-865F-5F0C1161C30A}"/>
          </ac:picMkLst>
        </pc:picChg>
        <pc:picChg chg="add del">
          <ac:chgData name="Mathugamavithanage Dilruk Dasantha Perera" userId="c2a87547-8c9f-4ea5-89db-9cb707856635" providerId="ADAL" clId="{0B91A5BC-4E04-4EF4-AF23-6D082AB05C1E}" dt="2019-12-30T07:03:20.326" v="8836"/>
          <ac:picMkLst>
            <pc:docMk/>
            <pc:sldMk cId="2567901157" sldId="602"/>
            <ac:picMk id="1026" creationId="{930B2D61-DD2B-4F73-8C3A-2B929C803F13}"/>
          </ac:picMkLst>
        </pc:picChg>
        <pc:picChg chg="add del mod">
          <ac:chgData name="Mathugamavithanage Dilruk Dasantha Perera" userId="c2a87547-8c9f-4ea5-89db-9cb707856635" providerId="ADAL" clId="{0B91A5BC-4E04-4EF4-AF23-6D082AB05C1E}" dt="2019-12-30T07:04:15.652" v="8846" actId="478"/>
          <ac:picMkLst>
            <pc:docMk/>
            <pc:sldMk cId="2567901157" sldId="602"/>
            <ac:picMk id="1028" creationId="{3AD9E0D2-E355-43F1-A0A4-90BF05C68D0E}"/>
          </ac:picMkLst>
        </pc:picChg>
        <pc:picChg chg="add del mod">
          <ac:chgData name="Mathugamavithanage Dilruk Dasantha Perera" userId="c2a87547-8c9f-4ea5-89db-9cb707856635" providerId="ADAL" clId="{0B91A5BC-4E04-4EF4-AF23-6D082AB05C1E}" dt="2019-12-30T07:11:26.723" v="8936" actId="478"/>
          <ac:picMkLst>
            <pc:docMk/>
            <pc:sldMk cId="2567901157" sldId="602"/>
            <ac:picMk id="1030" creationId="{7FF61907-9403-47EC-B28E-4E3CD376D813}"/>
          </ac:picMkLst>
        </pc:picChg>
        <pc:picChg chg="add del">
          <ac:chgData name="Mathugamavithanage Dilruk Dasantha Perera" userId="c2a87547-8c9f-4ea5-89db-9cb707856635" providerId="ADAL" clId="{0B91A5BC-4E04-4EF4-AF23-6D082AB05C1E}" dt="2019-12-30T07:04:50.891" v="8851"/>
          <ac:picMkLst>
            <pc:docMk/>
            <pc:sldMk cId="2567901157" sldId="602"/>
            <ac:picMk id="1032" creationId="{A66F16A3-3074-4D16-9F6D-3AA2709E4B1D}"/>
          </ac:picMkLst>
        </pc:picChg>
        <pc:picChg chg="add mod">
          <ac:chgData name="Mathugamavithanage Dilruk Dasantha Perera" userId="c2a87547-8c9f-4ea5-89db-9cb707856635" providerId="ADAL" clId="{0B91A5BC-4E04-4EF4-AF23-6D082AB05C1E}" dt="2019-12-30T07:08:42.230" v="8925" actId="1036"/>
          <ac:picMkLst>
            <pc:docMk/>
            <pc:sldMk cId="2567901157" sldId="602"/>
            <ac:picMk id="1034" creationId="{22CBD1E6-0F49-485A-8186-B093008F42AE}"/>
          </ac:picMkLst>
        </pc:picChg>
        <pc:picChg chg="add del mod">
          <ac:chgData name="Mathugamavithanage Dilruk Dasantha Perera" userId="c2a87547-8c9f-4ea5-89db-9cb707856635" providerId="ADAL" clId="{0B91A5BC-4E04-4EF4-AF23-6D082AB05C1E}" dt="2019-12-30T07:06:31.501" v="8861" actId="478"/>
          <ac:picMkLst>
            <pc:docMk/>
            <pc:sldMk cId="2567901157" sldId="602"/>
            <ac:picMk id="1036" creationId="{F6636248-9402-4DD7-A08D-0E448069A709}"/>
          </ac:picMkLst>
        </pc:picChg>
        <pc:picChg chg="add mod">
          <ac:chgData name="Mathugamavithanage Dilruk Dasantha Perera" userId="c2a87547-8c9f-4ea5-89db-9cb707856635" providerId="ADAL" clId="{0B91A5BC-4E04-4EF4-AF23-6D082AB05C1E}" dt="2019-12-30T07:15:52.218" v="8987" actId="197"/>
          <ac:picMkLst>
            <pc:docMk/>
            <pc:sldMk cId="2567901157" sldId="602"/>
            <ac:picMk id="1038" creationId="{DAE5F3A6-706D-4211-BBAE-0C909C7D0300}"/>
          </ac:picMkLst>
        </pc:picChg>
        <pc:cxnChg chg="add del mod">
          <ac:chgData name="Mathugamavithanage Dilruk Dasantha Perera" userId="c2a87547-8c9f-4ea5-89db-9cb707856635" providerId="ADAL" clId="{0B91A5BC-4E04-4EF4-AF23-6D082AB05C1E}" dt="2019-12-30T04:53:24.863" v="7521" actId="478"/>
          <ac:cxnSpMkLst>
            <pc:docMk/>
            <pc:sldMk cId="2567901157" sldId="602"/>
            <ac:cxnSpMk id="68" creationId="{1A0FEB8F-87D7-4EB8-9582-7DCF7FC14449}"/>
          </ac:cxnSpMkLst>
        </pc:cxnChg>
        <pc:cxnChg chg="add mod">
          <ac:chgData name="Mathugamavithanage Dilruk Dasantha Perera" userId="c2a87547-8c9f-4ea5-89db-9cb707856635" providerId="ADAL" clId="{0B91A5BC-4E04-4EF4-AF23-6D082AB05C1E}" dt="2019-12-30T05:11:23.533" v="7963" actId="1035"/>
          <ac:cxnSpMkLst>
            <pc:docMk/>
            <pc:sldMk cId="2567901157" sldId="602"/>
            <ac:cxnSpMk id="78" creationId="{A2CDAAC9-D6B5-419C-BED0-81A812BCD4FE}"/>
          </ac:cxnSpMkLst>
        </pc:cxnChg>
        <pc:cxnChg chg="add mod">
          <ac:chgData name="Mathugamavithanage Dilruk Dasantha Perera" userId="c2a87547-8c9f-4ea5-89db-9cb707856635" providerId="ADAL" clId="{0B91A5BC-4E04-4EF4-AF23-6D082AB05C1E}" dt="2019-12-30T06:52:58.673" v="8773" actId="164"/>
          <ac:cxnSpMkLst>
            <pc:docMk/>
            <pc:sldMk cId="2567901157" sldId="602"/>
            <ac:cxnSpMk id="82" creationId="{A23327FE-4B9C-47EB-961D-85A7855F2613}"/>
          </ac:cxnSpMkLst>
        </pc:cxnChg>
        <pc:cxnChg chg="add mod">
          <ac:chgData name="Mathugamavithanage Dilruk Dasantha Perera" userId="c2a87547-8c9f-4ea5-89db-9cb707856635" providerId="ADAL" clId="{0B91A5BC-4E04-4EF4-AF23-6D082AB05C1E}" dt="2019-12-30T06:57:01.705" v="8798" actId="164"/>
          <ac:cxnSpMkLst>
            <pc:docMk/>
            <pc:sldMk cId="2567901157" sldId="602"/>
            <ac:cxnSpMk id="83" creationId="{54E5F575-F796-4F41-83F3-CB469036845D}"/>
          </ac:cxnSpMkLst>
        </pc:cxnChg>
        <pc:cxnChg chg="add mod">
          <ac:chgData name="Mathugamavithanage Dilruk Dasantha Perera" userId="c2a87547-8c9f-4ea5-89db-9cb707856635" providerId="ADAL" clId="{0B91A5BC-4E04-4EF4-AF23-6D082AB05C1E}" dt="2019-12-30T05:10:31.447" v="7958" actId="164"/>
          <ac:cxnSpMkLst>
            <pc:docMk/>
            <pc:sldMk cId="2567901157" sldId="602"/>
            <ac:cxnSpMk id="88" creationId="{62A0751D-F7A5-47CD-97E2-1EF977DC6A98}"/>
          </ac:cxnSpMkLst>
        </pc:cxnChg>
        <pc:cxnChg chg="del">
          <ac:chgData name="Mathugamavithanage Dilruk Dasantha Perera" userId="c2a87547-8c9f-4ea5-89db-9cb707856635" providerId="ADAL" clId="{0B91A5BC-4E04-4EF4-AF23-6D082AB05C1E}" dt="2019-12-30T07:02:29.966" v="8834" actId="478"/>
          <ac:cxnSpMkLst>
            <pc:docMk/>
            <pc:sldMk cId="2567901157" sldId="602"/>
            <ac:cxnSpMk id="94" creationId="{7ACB48F9-C061-477E-AF12-3C6681C06279}"/>
          </ac:cxnSpMkLst>
        </pc:cxnChg>
        <pc:cxnChg chg="mod topLvl">
          <ac:chgData name="Mathugamavithanage Dilruk Dasantha Perera" userId="c2a87547-8c9f-4ea5-89db-9cb707856635" providerId="ADAL" clId="{0B91A5BC-4E04-4EF4-AF23-6D082AB05C1E}" dt="2019-12-30T07:08:24.693" v="8917" actId="164"/>
          <ac:cxnSpMkLst>
            <pc:docMk/>
            <pc:sldMk cId="2567901157" sldId="602"/>
            <ac:cxnSpMk id="95" creationId="{1BF79245-24C1-4A26-893D-71565EA3DD97}"/>
          </ac:cxnSpMkLst>
        </pc:cxnChg>
        <pc:cxnChg chg="del mod topLvl">
          <ac:chgData name="Mathugamavithanage Dilruk Dasantha Perera" userId="c2a87547-8c9f-4ea5-89db-9cb707856635" providerId="ADAL" clId="{0B91A5BC-4E04-4EF4-AF23-6D082AB05C1E}" dt="2019-12-30T07:12:06.459" v="8945" actId="478"/>
          <ac:cxnSpMkLst>
            <pc:docMk/>
            <pc:sldMk cId="2567901157" sldId="602"/>
            <ac:cxnSpMk id="96" creationId="{CAE032F2-07A7-4999-B2B8-47B249BBB3A6}"/>
          </ac:cxnSpMkLst>
        </pc:cxnChg>
        <pc:cxnChg chg="mod ord">
          <ac:chgData name="Mathugamavithanage Dilruk Dasantha Perera" userId="c2a87547-8c9f-4ea5-89db-9cb707856635" providerId="ADAL" clId="{0B91A5BC-4E04-4EF4-AF23-6D082AB05C1E}" dt="2019-12-30T06:46:34.909" v="8734" actId="1038"/>
          <ac:cxnSpMkLst>
            <pc:docMk/>
            <pc:sldMk cId="2567901157" sldId="602"/>
            <ac:cxnSpMk id="133" creationId="{4FED2DD8-1159-414A-B58D-463345482511}"/>
          </ac:cxnSpMkLst>
        </pc:cxnChg>
        <pc:cxnChg chg="mod">
          <ac:chgData name="Mathugamavithanage Dilruk Dasantha Perera" userId="c2a87547-8c9f-4ea5-89db-9cb707856635" providerId="ADAL" clId="{0B91A5BC-4E04-4EF4-AF23-6D082AB05C1E}" dt="2019-12-30T06:56:28.551" v="8791" actId="164"/>
          <ac:cxnSpMkLst>
            <pc:docMk/>
            <pc:sldMk cId="2567901157" sldId="602"/>
            <ac:cxnSpMk id="135" creationId="{636FFAC3-DE30-4462-8C1C-913ACF0366C5}"/>
          </ac:cxnSpMkLst>
        </pc:cxnChg>
        <pc:cxnChg chg="mod">
          <ac:chgData name="Mathugamavithanage Dilruk Dasantha Perera" userId="c2a87547-8c9f-4ea5-89db-9cb707856635" providerId="ADAL" clId="{0B91A5BC-4E04-4EF4-AF23-6D082AB05C1E}" dt="2019-12-30T06:57:21.871" v="8801" actId="164"/>
          <ac:cxnSpMkLst>
            <pc:docMk/>
            <pc:sldMk cId="2567901157" sldId="602"/>
            <ac:cxnSpMk id="140" creationId="{72D71F90-EF56-4327-8471-540CF8414355}"/>
          </ac:cxnSpMkLst>
        </pc:cxnChg>
        <pc:cxnChg chg="mod">
          <ac:chgData name="Mathugamavithanage Dilruk Dasantha Perera" userId="c2a87547-8c9f-4ea5-89db-9cb707856635" providerId="ADAL" clId="{0B91A5BC-4E04-4EF4-AF23-6D082AB05C1E}" dt="2019-12-30T06:57:21.871" v="8801" actId="164"/>
          <ac:cxnSpMkLst>
            <pc:docMk/>
            <pc:sldMk cId="2567901157" sldId="602"/>
            <ac:cxnSpMk id="141" creationId="{A26B918E-3D05-423A-9254-BAF943F537BA}"/>
          </ac:cxnSpMkLst>
        </pc:cxnChg>
        <pc:cxnChg chg="mod">
          <ac:chgData name="Mathugamavithanage Dilruk Dasantha Perera" userId="c2a87547-8c9f-4ea5-89db-9cb707856635" providerId="ADAL" clId="{0B91A5BC-4E04-4EF4-AF23-6D082AB05C1E}" dt="2019-12-30T06:56:28.551" v="8791" actId="164"/>
          <ac:cxnSpMkLst>
            <pc:docMk/>
            <pc:sldMk cId="2567901157" sldId="602"/>
            <ac:cxnSpMk id="159" creationId="{4E13E33A-A688-4F02-8869-B4ED5659CD0A}"/>
          </ac:cxnSpMkLst>
        </pc:cxnChg>
        <pc:cxnChg chg="mod">
          <ac:chgData name="Mathugamavithanage Dilruk Dasantha Perera" userId="c2a87547-8c9f-4ea5-89db-9cb707856635" providerId="ADAL" clId="{0B91A5BC-4E04-4EF4-AF23-6D082AB05C1E}" dt="2019-12-30T06:51:43.596" v="8770" actId="14100"/>
          <ac:cxnSpMkLst>
            <pc:docMk/>
            <pc:sldMk cId="2567901157" sldId="602"/>
            <ac:cxnSpMk id="162" creationId="{14D2DA72-A97E-46DE-A7C2-3FF910C547CB}"/>
          </ac:cxnSpMkLst>
        </pc:cxnChg>
        <pc:cxnChg chg="mod">
          <ac:chgData name="Mathugamavithanage Dilruk Dasantha Perera" userId="c2a87547-8c9f-4ea5-89db-9cb707856635" providerId="ADAL" clId="{0B91A5BC-4E04-4EF4-AF23-6D082AB05C1E}" dt="2019-12-30T06:51:48.828" v="8771" actId="14100"/>
          <ac:cxnSpMkLst>
            <pc:docMk/>
            <pc:sldMk cId="2567901157" sldId="602"/>
            <ac:cxnSpMk id="163" creationId="{E343F12F-3B62-4BEB-A98B-846260B0DE5A}"/>
          </ac:cxnSpMkLst>
        </pc:cxnChg>
        <pc:cxnChg chg="mod">
          <ac:chgData name="Mathugamavithanage Dilruk Dasantha Perera" userId="c2a87547-8c9f-4ea5-89db-9cb707856635" providerId="ADAL" clId="{0B91A5BC-4E04-4EF4-AF23-6D082AB05C1E}" dt="2019-12-30T06:54:12.431" v="8782" actId="164"/>
          <ac:cxnSpMkLst>
            <pc:docMk/>
            <pc:sldMk cId="2567901157" sldId="602"/>
            <ac:cxnSpMk id="168" creationId="{4B1C9C21-8E12-4F43-8476-7FCF8F937CFA}"/>
          </ac:cxnSpMkLst>
        </pc:cxnChg>
        <pc:cxnChg chg="mod">
          <ac:chgData name="Mathugamavithanage Dilruk Dasantha Perera" userId="c2a87547-8c9f-4ea5-89db-9cb707856635" providerId="ADAL" clId="{0B91A5BC-4E04-4EF4-AF23-6D082AB05C1E}" dt="2019-12-30T06:46:18.813" v="8669" actId="164"/>
          <ac:cxnSpMkLst>
            <pc:docMk/>
            <pc:sldMk cId="2567901157" sldId="602"/>
            <ac:cxnSpMk id="1408" creationId="{32936F7A-FA46-494A-95ED-3714537E67EF}"/>
          </ac:cxnSpMkLst>
        </pc:cxnChg>
        <pc:cxnChg chg="mod">
          <ac:chgData name="Mathugamavithanage Dilruk Dasantha Perera" userId="c2a87547-8c9f-4ea5-89db-9cb707856635" providerId="ADAL" clId="{0B91A5BC-4E04-4EF4-AF23-6D082AB05C1E}" dt="2019-12-30T06:56:36.495" v="8794" actId="164"/>
          <ac:cxnSpMkLst>
            <pc:docMk/>
            <pc:sldMk cId="2567901157" sldId="602"/>
            <ac:cxnSpMk id="1419" creationId="{1E93B07C-126B-411A-BDE5-7D89E7F9ABDB}"/>
          </ac:cxnSpMkLst>
        </pc:cxnChg>
        <pc:cxnChg chg="mod">
          <ac:chgData name="Mathugamavithanage Dilruk Dasantha Perera" userId="c2a87547-8c9f-4ea5-89db-9cb707856635" providerId="ADAL" clId="{0B91A5BC-4E04-4EF4-AF23-6D082AB05C1E}" dt="2019-12-30T06:56:55.501" v="8797" actId="164"/>
          <ac:cxnSpMkLst>
            <pc:docMk/>
            <pc:sldMk cId="2567901157" sldId="602"/>
            <ac:cxnSpMk id="1480" creationId="{160FD476-06C5-4F25-B304-4A353CD63CA0}"/>
          </ac:cxnSpMkLst>
        </pc:cxnChg>
        <pc:cxnChg chg="del mod topLvl">
          <ac:chgData name="Mathugamavithanage Dilruk Dasantha Perera" userId="c2a87547-8c9f-4ea5-89db-9cb707856635" providerId="ADAL" clId="{0B91A5BC-4E04-4EF4-AF23-6D082AB05C1E}" dt="2019-12-30T06:54:57.522" v="8790" actId="478"/>
          <ac:cxnSpMkLst>
            <pc:docMk/>
            <pc:sldMk cId="2567901157" sldId="602"/>
            <ac:cxnSpMk id="1912" creationId="{CE392A90-8542-4169-A50D-BFDF52D57CDD}"/>
          </ac:cxnSpMkLst>
        </pc:cxnChg>
      </pc:sldChg>
      <pc:sldChg chg="delSp modSp add">
        <pc:chgData name="Mathugamavithanage Dilruk Dasantha Perera" userId="c2a87547-8c9f-4ea5-89db-9cb707856635" providerId="ADAL" clId="{0B91A5BC-4E04-4EF4-AF23-6D082AB05C1E}" dt="2019-12-30T08:25:52.343" v="9733" actId="12385"/>
        <pc:sldMkLst>
          <pc:docMk/>
          <pc:sldMk cId="3314065774" sldId="603"/>
        </pc:sldMkLst>
        <pc:spChg chg="del mod">
          <ac:chgData name="Mathugamavithanage Dilruk Dasantha Perera" userId="c2a87547-8c9f-4ea5-89db-9cb707856635" providerId="ADAL" clId="{0B91A5BC-4E04-4EF4-AF23-6D082AB05C1E}" dt="2019-12-30T08:16:22.186" v="9349" actId="478"/>
          <ac:spMkLst>
            <pc:docMk/>
            <pc:sldMk cId="3314065774" sldId="603"/>
            <ac:spMk id="3" creationId="{D84B9257-0094-4BB5-A192-F79B232B94DF}"/>
          </ac:spMkLst>
        </pc:spChg>
        <pc:graphicFrameChg chg="mod modGraphic">
          <ac:chgData name="Mathugamavithanage Dilruk Dasantha Perera" userId="c2a87547-8c9f-4ea5-89db-9cb707856635" providerId="ADAL" clId="{0B91A5BC-4E04-4EF4-AF23-6D082AB05C1E}" dt="2019-12-30T08:25:52.343" v="9733" actId="12385"/>
          <ac:graphicFrameMkLst>
            <pc:docMk/>
            <pc:sldMk cId="3314065774" sldId="603"/>
            <ac:graphicFrameMk id="12" creationId="{632B7A9B-422C-455C-9B22-9ADB289976D9}"/>
          </ac:graphicFrameMkLst>
        </pc:graphicFrameChg>
        <pc:picChg chg="del">
          <ac:chgData name="Mathugamavithanage Dilruk Dasantha Perera" userId="c2a87547-8c9f-4ea5-89db-9cb707856635" providerId="ADAL" clId="{0B91A5BC-4E04-4EF4-AF23-6D082AB05C1E}" dt="2019-12-30T08:16:20.202" v="9348" actId="478"/>
          <ac:picMkLst>
            <pc:docMk/>
            <pc:sldMk cId="3314065774" sldId="603"/>
            <ac:picMk id="9" creationId="{E360FB84-6692-4BD9-8CA4-526B1F70DFBA}"/>
          </ac:picMkLst>
        </pc:picChg>
        <pc:picChg chg="del">
          <ac:chgData name="Mathugamavithanage Dilruk Dasantha Perera" userId="c2a87547-8c9f-4ea5-89db-9cb707856635" providerId="ADAL" clId="{0B91A5BC-4E04-4EF4-AF23-6D082AB05C1E}" dt="2019-12-30T08:16:20.202" v="9348" actId="478"/>
          <ac:picMkLst>
            <pc:docMk/>
            <pc:sldMk cId="3314065774" sldId="603"/>
            <ac:picMk id="10" creationId="{3689C47E-EBF2-4F6F-A90E-729BA8B103FF}"/>
          </ac:picMkLst>
        </pc:picChg>
        <pc:picChg chg="del">
          <ac:chgData name="Mathugamavithanage Dilruk Dasantha Perera" userId="c2a87547-8c9f-4ea5-89db-9cb707856635" providerId="ADAL" clId="{0B91A5BC-4E04-4EF4-AF23-6D082AB05C1E}" dt="2019-12-30T08:16:20.202" v="9348" actId="478"/>
          <ac:picMkLst>
            <pc:docMk/>
            <pc:sldMk cId="3314065774" sldId="603"/>
            <ac:picMk id="11" creationId="{BD4356D6-43B2-4609-AFA0-1F17A49084F0}"/>
          </ac:picMkLst>
        </pc:picChg>
        <pc:picChg chg="mod">
          <ac:chgData name="Mathugamavithanage Dilruk Dasantha Perera" userId="c2a87547-8c9f-4ea5-89db-9cb707856635" providerId="ADAL" clId="{0B91A5BC-4E04-4EF4-AF23-6D082AB05C1E}" dt="2019-12-30T08:23:38.187" v="9729" actId="1076"/>
          <ac:picMkLst>
            <pc:docMk/>
            <pc:sldMk cId="3314065774" sldId="603"/>
            <ac:picMk id="13" creationId="{6EB2F6F9-8396-4A05-A62D-934FE7F9ACE4}"/>
          </ac:picMkLst>
        </pc:picChg>
        <pc:picChg chg="mod">
          <ac:chgData name="Mathugamavithanage Dilruk Dasantha Perera" userId="c2a87547-8c9f-4ea5-89db-9cb707856635" providerId="ADAL" clId="{0B91A5BC-4E04-4EF4-AF23-6D082AB05C1E}" dt="2019-12-30T08:23:38.187" v="9729" actId="1076"/>
          <ac:picMkLst>
            <pc:docMk/>
            <pc:sldMk cId="3314065774" sldId="603"/>
            <ac:picMk id="14" creationId="{A414986F-6028-41D0-A272-40B7F5900844}"/>
          </ac:picMkLst>
        </pc:picChg>
        <pc:picChg chg="mod">
          <ac:chgData name="Mathugamavithanage Dilruk Dasantha Perera" userId="c2a87547-8c9f-4ea5-89db-9cb707856635" providerId="ADAL" clId="{0B91A5BC-4E04-4EF4-AF23-6D082AB05C1E}" dt="2019-12-30T08:23:38.187" v="9729" actId="1076"/>
          <ac:picMkLst>
            <pc:docMk/>
            <pc:sldMk cId="3314065774" sldId="603"/>
            <ac:picMk id="15" creationId="{E9D6F842-E0B4-4B20-9E9E-ADF6692AD213}"/>
          </ac:picMkLst>
        </pc:picChg>
      </pc:sldChg>
      <pc:sldChg chg="addSp delSp modSp add">
        <pc:chgData name="Mathugamavithanage Dilruk Dasantha Perera" userId="c2a87547-8c9f-4ea5-89db-9cb707856635" providerId="ADAL" clId="{0B91A5BC-4E04-4EF4-AF23-6D082AB05C1E}" dt="2019-12-30T10:15:58.062" v="10344" actId="1076"/>
        <pc:sldMkLst>
          <pc:docMk/>
          <pc:sldMk cId="2363089215" sldId="608"/>
        </pc:sldMkLst>
        <pc:spChg chg="mod">
          <ac:chgData name="Mathugamavithanage Dilruk Dasantha Perera" userId="c2a87547-8c9f-4ea5-89db-9cb707856635" providerId="ADAL" clId="{0B91A5BC-4E04-4EF4-AF23-6D082AB05C1E}" dt="2019-12-30T10:15:49.879" v="10341" actId="14100"/>
          <ac:spMkLst>
            <pc:docMk/>
            <pc:sldMk cId="2363089215" sldId="608"/>
            <ac:spMk id="2" creationId="{3AFD17C2-9D5C-4040-9753-69A58A3CACBF}"/>
          </ac:spMkLst>
        </pc:spChg>
        <pc:picChg chg="del">
          <ac:chgData name="Mathugamavithanage Dilruk Dasantha Perera" userId="c2a87547-8c9f-4ea5-89db-9cb707856635" providerId="ADAL" clId="{0B91A5BC-4E04-4EF4-AF23-6D082AB05C1E}" dt="2019-12-30T10:15:55.211" v="10342" actId="478"/>
          <ac:picMkLst>
            <pc:docMk/>
            <pc:sldMk cId="2363089215" sldId="608"/>
            <ac:picMk id="4" creationId="{A7A3A030-6530-4C66-914A-A2F55771B812}"/>
          </ac:picMkLst>
        </pc:picChg>
        <pc:picChg chg="del">
          <ac:chgData name="Mathugamavithanage Dilruk Dasantha Perera" userId="c2a87547-8c9f-4ea5-89db-9cb707856635" providerId="ADAL" clId="{0B91A5BC-4E04-4EF4-AF23-6D082AB05C1E}" dt="2019-12-30T10:15:55.211" v="10342" actId="478"/>
          <ac:picMkLst>
            <pc:docMk/>
            <pc:sldMk cId="2363089215" sldId="608"/>
            <ac:picMk id="5" creationId="{6A042F99-03E3-4BA4-92B8-2D8345D6A5C8}"/>
          </ac:picMkLst>
        </pc:picChg>
        <pc:picChg chg="add mod">
          <ac:chgData name="Mathugamavithanage Dilruk Dasantha Perera" userId="c2a87547-8c9f-4ea5-89db-9cb707856635" providerId="ADAL" clId="{0B91A5BC-4E04-4EF4-AF23-6D082AB05C1E}" dt="2019-12-30T10:15:58.062" v="10344" actId="1076"/>
          <ac:picMkLst>
            <pc:docMk/>
            <pc:sldMk cId="2363089215" sldId="608"/>
            <ac:picMk id="9" creationId="{B0846268-5EB3-4267-AB60-4F130AA3E113}"/>
          </ac:picMkLst>
        </pc:picChg>
      </pc:sldChg>
      <pc:sldChg chg="addSp delSp modSp add">
        <pc:chgData name="Mathugamavithanage Dilruk Dasantha Perera" userId="c2a87547-8c9f-4ea5-89db-9cb707856635" providerId="ADAL" clId="{0B91A5BC-4E04-4EF4-AF23-6D082AB05C1E}" dt="2019-12-30T10:16:12.206" v="10349" actId="1076"/>
        <pc:sldMkLst>
          <pc:docMk/>
          <pc:sldMk cId="3481426463" sldId="609"/>
        </pc:sldMkLst>
        <pc:picChg chg="add mod">
          <ac:chgData name="Mathugamavithanage Dilruk Dasantha Perera" userId="c2a87547-8c9f-4ea5-89db-9cb707856635" providerId="ADAL" clId="{0B91A5BC-4E04-4EF4-AF23-6D082AB05C1E}" dt="2019-12-30T10:16:12.206" v="10349" actId="1076"/>
          <ac:picMkLst>
            <pc:docMk/>
            <pc:sldMk cId="3481426463" sldId="609"/>
            <ac:picMk id="8" creationId="{8519F6ED-5341-4B6D-A8FF-BBEEBB69D1A1}"/>
          </ac:picMkLst>
        </pc:picChg>
        <pc:picChg chg="del">
          <ac:chgData name="Mathugamavithanage Dilruk Dasantha Perera" userId="c2a87547-8c9f-4ea5-89db-9cb707856635" providerId="ADAL" clId="{0B91A5BC-4E04-4EF4-AF23-6D082AB05C1E}" dt="2019-12-30T10:16:09.362" v="10347" actId="478"/>
          <ac:picMkLst>
            <pc:docMk/>
            <pc:sldMk cId="3481426463" sldId="609"/>
            <ac:picMk id="9" creationId="{B0846268-5EB3-4267-AB60-4F130AA3E113}"/>
          </ac:picMkLst>
        </pc:picChg>
      </pc:sldChg>
      <pc:sldChg chg="addSp delSp modSp add modAnim">
        <pc:chgData name="Mathugamavithanage Dilruk Dasantha Perera" userId="c2a87547-8c9f-4ea5-89db-9cb707856635" providerId="ADAL" clId="{0B91A5BC-4E04-4EF4-AF23-6D082AB05C1E}" dt="2019-12-30T11:27:43.959" v="11701" actId="693"/>
        <pc:sldMkLst>
          <pc:docMk/>
          <pc:sldMk cId="3187802716" sldId="612"/>
        </pc:sldMkLst>
        <pc:spChg chg="mod">
          <ac:chgData name="Mathugamavithanage Dilruk Dasantha Perera" userId="c2a87547-8c9f-4ea5-89db-9cb707856635" providerId="ADAL" clId="{0B91A5BC-4E04-4EF4-AF23-6D082AB05C1E}" dt="2019-12-30T11:15:29.019" v="11445" actId="20577"/>
          <ac:spMkLst>
            <pc:docMk/>
            <pc:sldMk cId="3187802716" sldId="612"/>
            <ac:spMk id="2" creationId="{B04380D8-20D5-4403-89F9-6548813CA284}"/>
          </ac:spMkLst>
        </pc:spChg>
        <pc:spChg chg="mod">
          <ac:chgData name="Mathugamavithanage Dilruk Dasantha Perera" userId="c2a87547-8c9f-4ea5-89db-9cb707856635" providerId="ADAL" clId="{0B91A5BC-4E04-4EF4-AF23-6D082AB05C1E}" dt="2019-12-30T11:25:40.640" v="11651" actId="164"/>
          <ac:spMkLst>
            <pc:docMk/>
            <pc:sldMk cId="3187802716" sldId="612"/>
            <ac:spMk id="6" creationId="{8C76B754-9AB9-4A43-9C64-FC7657875151}"/>
          </ac:spMkLst>
        </pc:spChg>
        <pc:spChg chg="mod topLvl">
          <ac:chgData name="Mathugamavithanage Dilruk Dasantha Perera" userId="c2a87547-8c9f-4ea5-89db-9cb707856635" providerId="ADAL" clId="{0B91A5BC-4E04-4EF4-AF23-6D082AB05C1E}" dt="2019-12-30T11:20:31.794" v="11546" actId="164"/>
          <ac:spMkLst>
            <pc:docMk/>
            <pc:sldMk cId="3187802716" sldId="612"/>
            <ac:spMk id="10" creationId="{915B6D49-FBDF-45F5-A554-5E20C4EDC26C}"/>
          </ac:spMkLst>
        </pc:spChg>
        <pc:spChg chg="mod topLvl">
          <ac:chgData name="Mathugamavithanage Dilruk Dasantha Perera" userId="c2a87547-8c9f-4ea5-89db-9cb707856635" providerId="ADAL" clId="{0B91A5BC-4E04-4EF4-AF23-6D082AB05C1E}" dt="2019-12-30T11:09:11.548" v="11323" actId="164"/>
          <ac:spMkLst>
            <pc:docMk/>
            <pc:sldMk cId="3187802716" sldId="612"/>
            <ac:spMk id="12" creationId="{95EC3076-D7E3-490B-B17C-523FE58103D2}"/>
          </ac:spMkLst>
        </pc:spChg>
        <pc:spChg chg="add mod">
          <ac:chgData name="Mathugamavithanage Dilruk Dasantha Perera" userId="c2a87547-8c9f-4ea5-89db-9cb707856635" providerId="ADAL" clId="{0B91A5BC-4E04-4EF4-AF23-6D082AB05C1E}" dt="2019-12-30T11:27:43.959" v="11701" actId="693"/>
          <ac:spMkLst>
            <pc:docMk/>
            <pc:sldMk cId="3187802716" sldId="612"/>
            <ac:spMk id="14" creationId="{DC57E182-96EC-40FD-87C3-9CFDCB5BCA72}"/>
          </ac:spMkLst>
        </pc:spChg>
        <pc:spChg chg="add del mod ord">
          <ac:chgData name="Mathugamavithanage Dilruk Dasantha Perera" userId="c2a87547-8c9f-4ea5-89db-9cb707856635" providerId="ADAL" clId="{0B91A5BC-4E04-4EF4-AF23-6D082AB05C1E}" dt="2019-12-30T11:22:07.585" v="11582" actId="11529"/>
          <ac:spMkLst>
            <pc:docMk/>
            <pc:sldMk cId="3187802716" sldId="612"/>
            <ac:spMk id="16" creationId="{6FA4E5D5-8E3B-4E3C-830E-4B85F5D1E6E3}"/>
          </ac:spMkLst>
        </pc:spChg>
        <pc:spChg chg="add del mod topLvl">
          <ac:chgData name="Mathugamavithanage Dilruk Dasantha Perera" userId="c2a87547-8c9f-4ea5-89db-9cb707856635" providerId="ADAL" clId="{0B91A5BC-4E04-4EF4-AF23-6D082AB05C1E}" dt="2019-12-30T11:13:13.851" v="11357" actId="478"/>
          <ac:spMkLst>
            <pc:docMk/>
            <pc:sldMk cId="3187802716" sldId="612"/>
            <ac:spMk id="31" creationId="{F8D4DC3D-1FBE-4740-A4FD-B73FB94E7DEA}"/>
          </ac:spMkLst>
        </pc:spChg>
        <pc:spChg chg="del">
          <ac:chgData name="Mathugamavithanage Dilruk Dasantha Perera" userId="c2a87547-8c9f-4ea5-89db-9cb707856635" providerId="ADAL" clId="{0B91A5BC-4E04-4EF4-AF23-6D082AB05C1E}" dt="2019-12-30T11:10:59.052" v="11342" actId="478"/>
          <ac:spMkLst>
            <pc:docMk/>
            <pc:sldMk cId="3187802716" sldId="612"/>
            <ac:spMk id="56" creationId="{D246B5E4-8E0A-441A-80CC-901FD3F28067}"/>
          </ac:spMkLst>
        </pc:spChg>
        <pc:spChg chg="del">
          <ac:chgData name="Mathugamavithanage Dilruk Dasantha Perera" userId="c2a87547-8c9f-4ea5-89db-9cb707856635" providerId="ADAL" clId="{0B91A5BC-4E04-4EF4-AF23-6D082AB05C1E}" dt="2019-12-30T11:11:01.188" v="11343" actId="478"/>
          <ac:spMkLst>
            <pc:docMk/>
            <pc:sldMk cId="3187802716" sldId="612"/>
            <ac:spMk id="57" creationId="{8444DB2F-4199-4DCC-985D-435880741DA6}"/>
          </ac:spMkLst>
        </pc:spChg>
        <pc:spChg chg="del">
          <ac:chgData name="Mathugamavithanage Dilruk Dasantha Perera" userId="c2a87547-8c9f-4ea5-89db-9cb707856635" providerId="ADAL" clId="{0B91A5BC-4E04-4EF4-AF23-6D082AB05C1E}" dt="2019-12-30T11:11:04.372" v="11345" actId="478"/>
          <ac:spMkLst>
            <pc:docMk/>
            <pc:sldMk cId="3187802716" sldId="612"/>
            <ac:spMk id="58" creationId="{4A9784D7-52AE-4D3A-B845-8609783946AE}"/>
          </ac:spMkLst>
        </pc:spChg>
        <pc:spChg chg="del">
          <ac:chgData name="Mathugamavithanage Dilruk Dasantha Perera" userId="c2a87547-8c9f-4ea5-89db-9cb707856635" providerId="ADAL" clId="{0B91A5BC-4E04-4EF4-AF23-6D082AB05C1E}" dt="2019-12-30T11:11:03.100" v="11344" actId="478"/>
          <ac:spMkLst>
            <pc:docMk/>
            <pc:sldMk cId="3187802716" sldId="612"/>
            <ac:spMk id="59" creationId="{9C8A2C4E-AF19-42C2-8FB3-F7DA346FB480}"/>
          </ac:spMkLst>
        </pc:spChg>
        <pc:spChg chg="add mod">
          <ac:chgData name="Mathugamavithanage Dilruk Dasantha Perera" userId="c2a87547-8c9f-4ea5-89db-9cb707856635" providerId="ADAL" clId="{0B91A5BC-4E04-4EF4-AF23-6D082AB05C1E}" dt="2019-12-30T11:14:52.852" v="11434" actId="1036"/>
          <ac:spMkLst>
            <pc:docMk/>
            <pc:sldMk cId="3187802716" sldId="612"/>
            <ac:spMk id="61" creationId="{1DAC1F97-D575-43DF-8828-5103ECCDC608}"/>
          </ac:spMkLst>
        </pc:spChg>
        <pc:spChg chg="add mod">
          <ac:chgData name="Mathugamavithanage Dilruk Dasantha Perera" userId="c2a87547-8c9f-4ea5-89db-9cb707856635" providerId="ADAL" clId="{0B91A5BC-4E04-4EF4-AF23-6D082AB05C1E}" dt="2019-12-30T11:24:05.007" v="11608" actId="164"/>
          <ac:spMkLst>
            <pc:docMk/>
            <pc:sldMk cId="3187802716" sldId="612"/>
            <ac:spMk id="62" creationId="{C73561C7-F916-4A55-8115-464942501283}"/>
          </ac:spMkLst>
        </pc:spChg>
        <pc:grpChg chg="add mod">
          <ac:chgData name="Mathugamavithanage Dilruk Dasantha Perera" userId="c2a87547-8c9f-4ea5-89db-9cb707856635" providerId="ADAL" clId="{0B91A5BC-4E04-4EF4-AF23-6D082AB05C1E}" dt="2019-12-30T11:24:43.127" v="11644" actId="1076"/>
          <ac:grpSpMkLst>
            <pc:docMk/>
            <pc:sldMk cId="3187802716" sldId="612"/>
            <ac:grpSpMk id="5" creationId="{8131F5A8-C767-4718-B703-3F6382BB7DFF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0T11:23:50.018" v="11607" actId="1036"/>
          <ac:grpSpMkLst>
            <pc:docMk/>
            <pc:sldMk cId="3187802716" sldId="612"/>
            <ac:grpSpMk id="7" creationId="{E681D0DE-7652-418F-AF86-A26AFA960E60}"/>
          </ac:grpSpMkLst>
        </pc:grpChg>
        <pc:grpChg chg="add del mod">
          <ac:chgData name="Mathugamavithanage Dilruk Dasantha Perera" userId="c2a87547-8c9f-4ea5-89db-9cb707856635" providerId="ADAL" clId="{0B91A5BC-4E04-4EF4-AF23-6D082AB05C1E}" dt="2019-12-30T11:20:21.985" v="11544" actId="165"/>
          <ac:grpSpMkLst>
            <pc:docMk/>
            <pc:sldMk cId="3187802716" sldId="612"/>
            <ac:grpSpMk id="8" creationId="{41F2949C-F412-4A41-84F5-DB8AAAAD97BA}"/>
          </ac:grpSpMkLst>
        </pc:grpChg>
        <pc:grpChg chg="del mod topLvl">
          <ac:chgData name="Mathugamavithanage Dilruk Dasantha Perera" userId="c2a87547-8c9f-4ea5-89db-9cb707856635" providerId="ADAL" clId="{0B91A5BC-4E04-4EF4-AF23-6D082AB05C1E}" dt="2019-12-30T11:08:47.096" v="11318" actId="165"/>
          <ac:grpSpMkLst>
            <pc:docMk/>
            <pc:sldMk cId="3187802716" sldId="612"/>
            <ac:grpSpMk id="11" creationId="{099A36B6-6FD0-4261-9C96-C0CF6B2A3940}"/>
          </ac:grpSpMkLst>
        </pc:grpChg>
        <pc:grpChg chg="del">
          <ac:chgData name="Mathugamavithanage Dilruk Dasantha Perera" userId="c2a87547-8c9f-4ea5-89db-9cb707856635" providerId="ADAL" clId="{0B91A5BC-4E04-4EF4-AF23-6D082AB05C1E}" dt="2019-12-30T11:08:43.297" v="11317" actId="165"/>
          <ac:grpSpMkLst>
            <pc:docMk/>
            <pc:sldMk cId="3187802716" sldId="612"/>
            <ac:grpSpMk id="13" creationId="{1F13037C-12EF-4D7B-B500-F44E1C2BA533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0T11:25:40.640" v="11651" actId="164"/>
          <ac:grpSpMkLst>
            <pc:docMk/>
            <pc:sldMk cId="3187802716" sldId="612"/>
            <ac:grpSpMk id="15" creationId="{B36576E4-6450-4546-A5AA-5CF58F978C0B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0T11:25:45.884" v="11652" actId="164"/>
          <ac:grpSpMkLst>
            <pc:docMk/>
            <pc:sldMk cId="3187802716" sldId="612"/>
            <ac:grpSpMk id="17" creationId="{8ACEFD56-2E0C-46BF-9483-3680423722ED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0T11:25:45.884" v="11652" actId="164"/>
          <ac:grpSpMkLst>
            <pc:docMk/>
            <pc:sldMk cId="3187802716" sldId="612"/>
            <ac:grpSpMk id="18" creationId="{E09DF974-846E-495A-9549-986C6A856D47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0T11:25:45.884" v="11652" actId="164"/>
          <ac:grpSpMkLst>
            <pc:docMk/>
            <pc:sldMk cId="3187802716" sldId="612"/>
            <ac:grpSpMk id="19" creationId="{E8D6A47B-1500-4555-91C2-E9B62B157535}"/>
          </ac:grpSpMkLst>
        </pc:grpChg>
        <pc:grpChg chg="add del mod">
          <ac:chgData name="Mathugamavithanage Dilruk Dasantha Perera" userId="c2a87547-8c9f-4ea5-89db-9cb707856635" providerId="ADAL" clId="{0B91A5BC-4E04-4EF4-AF23-6D082AB05C1E}" dt="2019-12-30T11:15:11.019" v="11435" actId="478"/>
          <ac:grpSpMkLst>
            <pc:docMk/>
            <pc:sldMk cId="3187802716" sldId="612"/>
            <ac:grpSpMk id="30" creationId="{F614B982-C1CC-4479-ACBD-9849B1B3E6F5}"/>
          </ac:grpSpMkLst>
        </pc:grpChg>
        <pc:grpChg chg="del">
          <ac:chgData name="Mathugamavithanage Dilruk Dasantha Perera" userId="c2a87547-8c9f-4ea5-89db-9cb707856635" providerId="ADAL" clId="{0B91A5BC-4E04-4EF4-AF23-6D082AB05C1E}" dt="2019-12-30T11:11:04.372" v="11345" actId="478"/>
          <ac:grpSpMkLst>
            <pc:docMk/>
            <pc:sldMk cId="3187802716" sldId="612"/>
            <ac:grpSpMk id="32" creationId="{66DD6677-7C36-4FE5-8896-68AB668ABC85}"/>
          </ac:grpSpMkLst>
        </pc:grpChg>
        <pc:grpChg chg="mod topLvl">
          <ac:chgData name="Mathugamavithanage Dilruk Dasantha Perera" userId="c2a87547-8c9f-4ea5-89db-9cb707856635" providerId="ADAL" clId="{0B91A5BC-4E04-4EF4-AF23-6D082AB05C1E}" dt="2019-12-30T11:13:13.851" v="11357" actId="478"/>
          <ac:grpSpMkLst>
            <pc:docMk/>
            <pc:sldMk cId="3187802716" sldId="612"/>
            <ac:grpSpMk id="33" creationId="{BFB19858-FF2C-4FE6-B0CF-64282F959EB6}"/>
          </ac:grpSpMkLst>
        </pc:grpChg>
        <pc:grpChg chg="mod topLvl">
          <ac:chgData name="Mathugamavithanage Dilruk Dasantha Perera" userId="c2a87547-8c9f-4ea5-89db-9cb707856635" providerId="ADAL" clId="{0B91A5BC-4E04-4EF4-AF23-6D082AB05C1E}" dt="2019-12-30T11:20:31.794" v="11546" actId="164"/>
          <ac:grpSpMkLst>
            <pc:docMk/>
            <pc:sldMk cId="3187802716" sldId="612"/>
            <ac:grpSpMk id="35" creationId="{9F235D5E-C9E7-406D-8302-8388DBC5FF09}"/>
          </ac:grpSpMkLst>
        </pc:grpChg>
        <pc:grpChg chg="del">
          <ac:chgData name="Mathugamavithanage Dilruk Dasantha Perera" userId="c2a87547-8c9f-4ea5-89db-9cb707856635" providerId="ADAL" clId="{0B91A5BC-4E04-4EF4-AF23-6D082AB05C1E}" dt="2019-12-30T11:11:03.100" v="11344" actId="478"/>
          <ac:grpSpMkLst>
            <pc:docMk/>
            <pc:sldMk cId="3187802716" sldId="612"/>
            <ac:grpSpMk id="54" creationId="{9F9499A8-38D5-4509-A11D-4B8B8C2E9691}"/>
          </ac:grpSpMkLst>
        </pc:grpChg>
        <pc:grpChg chg="del">
          <ac:chgData name="Mathugamavithanage Dilruk Dasantha Perera" userId="c2a87547-8c9f-4ea5-89db-9cb707856635" providerId="ADAL" clId="{0B91A5BC-4E04-4EF4-AF23-6D082AB05C1E}" dt="2019-12-30T11:10:59.052" v="11342" actId="478"/>
          <ac:grpSpMkLst>
            <pc:docMk/>
            <pc:sldMk cId="3187802716" sldId="612"/>
            <ac:grpSpMk id="55" creationId="{96AF0FCA-13FA-4FF0-8B45-32486DCB94F0}"/>
          </ac:grpSpMkLst>
        </pc:grpChg>
        <pc:picChg chg="mod topLvl modCrop">
          <ac:chgData name="Mathugamavithanage Dilruk Dasantha Perera" userId="c2a87547-8c9f-4ea5-89db-9cb707856635" providerId="ADAL" clId="{0B91A5BC-4E04-4EF4-AF23-6D082AB05C1E}" dt="2019-12-30T11:13:25.608" v="11358" actId="732"/>
          <ac:picMkLst>
            <pc:docMk/>
            <pc:sldMk cId="3187802716" sldId="612"/>
            <ac:picMk id="4" creationId="{54594F16-0248-41B8-9ABF-CF9A789FFC0E}"/>
          </ac:picMkLst>
        </pc:picChg>
        <pc:picChg chg="add del mod">
          <ac:chgData name="Mathugamavithanage Dilruk Dasantha Perera" userId="c2a87547-8c9f-4ea5-89db-9cb707856635" providerId="ADAL" clId="{0B91A5BC-4E04-4EF4-AF23-6D082AB05C1E}" dt="2019-12-30T11:18:59.345" v="11532" actId="478"/>
          <ac:picMkLst>
            <pc:docMk/>
            <pc:sldMk cId="3187802716" sldId="612"/>
            <ac:picMk id="9" creationId="{CB9F5BA7-37EB-4A5E-86BB-A94C6C6ABC5E}"/>
          </ac:picMkLst>
        </pc:picChg>
        <pc:picChg chg="add del mod">
          <ac:chgData name="Mathugamavithanage Dilruk Dasantha Perera" userId="c2a87547-8c9f-4ea5-89db-9cb707856635" providerId="ADAL" clId="{0B91A5BC-4E04-4EF4-AF23-6D082AB05C1E}" dt="2019-12-30T11:10:50.421" v="11339" actId="478"/>
          <ac:picMkLst>
            <pc:docMk/>
            <pc:sldMk cId="3187802716" sldId="612"/>
            <ac:picMk id="29" creationId="{1DFF2AAD-D363-4312-B706-3DC0FE107B90}"/>
          </ac:picMkLst>
        </pc:picChg>
        <pc:picChg chg="add mod">
          <ac:chgData name="Mathugamavithanage Dilruk Dasantha Perera" userId="c2a87547-8c9f-4ea5-89db-9cb707856635" providerId="ADAL" clId="{0B91A5BC-4E04-4EF4-AF23-6D082AB05C1E}" dt="2019-12-30T11:14:40.550" v="11421" actId="164"/>
          <ac:picMkLst>
            <pc:docMk/>
            <pc:sldMk cId="3187802716" sldId="612"/>
            <ac:picMk id="60" creationId="{B0B643FD-3565-4E42-84E3-9DE0AA0A3B46}"/>
          </ac:picMkLst>
        </pc:picChg>
        <pc:picChg chg="mod topLvl">
          <ac:chgData name="Mathugamavithanage Dilruk Dasantha Perera" userId="c2a87547-8c9f-4ea5-89db-9cb707856635" providerId="ADAL" clId="{0B91A5BC-4E04-4EF4-AF23-6D082AB05C1E}" dt="2019-12-30T11:09:11.548" v="11323" actId="164"/>
          <ac:picMkLst>
            <pc:docMk/>
            <pc:sldMk cId="3187802716" sldId="612"/>
            <ac:picMk id="1028" creationId="{C3D70E89-624C-480E-8871-E4509F1E54F8}"/>
          </ac:picMkLst>
        </pc:picChg>
        <pc:cxnChg chg="del">
          <ac:chgData name="Mathugamavithanage Dilruk Dasantha Perera" userId="c2a87547-8c9f-4ea5-89db-9cb707856635" providerId="ADAL" clId="{0B91A5BC-4E04-4EF4-AF23-6D082AB05C1E}" dt="2019-12-30T11:11:05.788" v="11346" actId="478"/>
          <ac:cxnSpMkLst>
            <pc:docMk/>
            <pc:sldMk cId="3187802716" sldId="612"/>
            <ac:cxnSpMk id="53" creationId="{239737C5-B9AE-4A92-B143-FD91622093D7}"/>
          </ac:cxnSpMkLst>
        </pc:cxnChg>
      </pc:sldChg>
      <pc:sldChg chg="addSp delSp modSp add delAnim modAnim">
        <pc:chgData name="Mathugamavithanage Dilruk Dasantha Perera" userId="c2a87547-8c9f-4ea5-89db-9cb707856635" providerId="ADAL" clId="{0B91A5BC-4E04-4EF4-AF23-6D082AB05C1E}" dt="2019-12-31T04:46:12.109" v="13874"/>
        <pc:sldMkLst>
          <pc:docMk/>
          <pc:sldMk cId="1896561660" sldId="616"/>
        </pc:sldMkLst>
        <pc:spChg chg="mod">
          <ac:chgData name="Mathugamavithanage Dilruk Dasantha Perera" userId="c2a87547-8c9f-4ea5-89db-9cb707856635" providerId="ADAL" clId="{0B91A5BC-4E04-4EF4-AF23-6D082AB05C1E}" dt="2019-12-30T13:22:21.540" v="12665" actId="207"/>
          <ac:spMkLst>
            <pc:docMk/>
            <pc:sldMk cId="1896561660" sldId="616"/>
            <ac:spMk id="4" creationId="{055C5082-61AD-4DDC-A3DE-909FD19BADC9}"/>
          </ac:spMkLst>
        </pc:spChg>
        <pc:spChg chg="mod">
          <ac:chgData name="Mathugamavithanage Dilruk Dasantha Perera" userId="c2a87547-8c9f-4ea5-89db-9cb707856635" providerId="ADAL" clId="{0B91A5BC-4E04-4EF4-AF23-6D082AB05C1E}" dt="2019-12-30T13:21:31.854" v="12662" actId="207"/>
          <ac:spMkLst>
            <pc:docMk/>
            <pc:sldMk cId="1896561660" sldId="616"/>
            <ac:spMk id="6" creationId="{5CA05621-18B8-45F9-ABB7-44C91CF5C3F5}"/>
          </ac:spMkLst>
        </pc:spChg>
        <pc:spChg chg="mod ord">
          <ac:chgData name="Mathugamavithanage Dilruk Dasantha Perera" userId="c2a87547-8c9f-4ea5-89db-9cb707856635" providerId="ADAL" clId="{0B91A5BC-4E04-4EF4-AF23-6D082AB05C1E}" dt="2019-12-30T13:33:55.995" v="12735" actId="167"/>
          <ac:spMkLst>
            <pc:docMk/>
            <pc:sldMk cId="1896561660" sldId="616"/>
            <ac:spMk id="15" creationId="{84290A9C-D347-4F0C-98EF-8D25D5757569}"/>
          </ac:spMkLst>
        </pc:spChg>
        <pc:spChg chg="mod">
          <ac:chgData name="Mathugamavithanage Dilruk Dasantha Perera" userId="c2a87547-8c9f-4ea5-89db-9cb707856635" providerId="ADAL" clId="{0B91A5BC-4E04-4EF4-AF23-6D082AB05C1E}" dt="2019-12-30T13:29:48.204" v="12711" actId="207"/>
          <ac:spMkLst>
            <pc:docMk/>
            <pc:sldMk cId="1896561660" sldId="616"/>
            <ac:spMk id="16" creationId="{B5B24802-DBB0-4F8E-A70D-5B0C110A57D2}"/>
          </ac:spMkLst>
        </pc:spChg>
        <pc:spChg chg="mod">
          <ac:chgData name="Mathugamavithanage Dilruk Dasantha Perera" userId="c2a87547-8c9f-4ea5-89db-9cb707856635" providerId="ADAL" clId="{0B91A5BC-4E04-4EF4-AF23-6D082AB05C1E}" dt="2019-12-30T13:14:55.343" v="12638" actId="207"/>
          <ac:spMkLst>
            <pc:docMk/>
            <pc:sldMk cId="1896561660" sldId="616"/>
            <ac:spMk id="17" creationId="{89C43669-1343-448C-8699-E55DEED1AD68}"/>
          </ac:spMkLst>
        </pc:spChg>
        <pc:spChg chg="mod">
          <ac:chgData name="Mathugamavithanage Dilruk Dasantha Perera" userId="c2a87547-8c9f-4ea5-89db-9cb707856635" providerId="ADAL" clId="{0B91A5BC-4E04-4EF4-AF23-6D082AB05C1E}" dt="2019-12-30T12:40:01.840" v="12466" actId="1582"/>
          <ac:spMkLst>
            <pc:docMk/>
            <pc:sldMk cId="1896561660" sldId="616"/>
            <ac:spMk id="18" creationId="{88D4FE51-7C86-49E3-96EF-0505DFFFB308}"/>
          </ac:spMkLst>
        </pc:spChg>
        <pc:spChg chg="mod">
          <ac:chgData name="Mathugamavithanage Dilruk Dasantha Perera" userId="c2a87547-8c9f-4ea5-89db-9cb707856635" providerId="ADAL" clId="{0B91A5BC-4E04-4EF4-AF23-6D082AB05C1E}" dt="2019-12-30T12:53:18.164" v="12539" actId="207"/>
          <ac:spMkLst>
            <pc:docMk/>
            <pc:sldMk cId="1896561660" sldId="616"/>
            <ac:spMk id="19" creationId="{D9B900A2-1AA1-43AC-AE18-7F0DC864821A}"/>
          </ac:spMkLst>
        </pc:spChg>
        <pc:spChg chg="mod">
          <ac:chgData name="Mathugamavithanage Dilruk Dasantha Perera" userId="c2a87547-8c9f-4ea5-89db-9cb707856635" providerId="ADAL" clId="{0B91A5BC-4E04-4EF4-AF23-6D082AB05C1E}" dt="2019-12-30T12:53:18.164" v="12539" actId="207"/>
          <ac:spMkLst>
            <pc:docMk/>
            <pc:sldMk cId="1896561660" sldId="616"/>
            <ac:spMk id="20" creationId="{A5D29F31-246F-49D4-921B-8546D45999F2}"/>
          </ac:spMkLst>
        </pc:spChg>
        <pc:spChg chg="mod">
          <ac:chgData name="Mathugamavithanage Dilruk Dasantha Perera" userId="c2a87547-8c9f-4ea5-89db-9cb707856635" providerId="ADAL" clId="{0B91A5BC-4E04-4EF4-AF23-6D082AB05C1E}" dt="2019-12-30T12:53:21.732" v="12541" actId="207"/>
          <ac:spMkLst>
            <pc:docMk/>
            <pc:sldMk cId="1896561660" sldId="616"/>
            <ac:spMk id="21" creationId="{F7DBCC91-3923-4391-AB13-9DC26A88848C}"/>
          </ac:spMkLst>
        </pc:spChg>
        <pc:spChg chg="mod">
          <ac:chgData name="Mathugamavithanage Dilruk Dasantha Perera" userId="c2a87547-8c9f-4ea5-89db-9cb707856635" providerId="ADAL" clId="{0B91A5BC-4E04-4EF4-AF23-6D082AB05C1E}" dt="2019-12-30T12:40:01.840" v="12466" actId="1582"/>
          <ac:spMkLst>
            <pc:docMk/>
            <pc:sldMk cId="1896561660" sldId="616"/>
            <ac:spMk id="22" creationId="{11207269-C05F-4F19-B9AC-92FE6B283507}"/>
          </ac:spMkLst>
        </pc:spChg>
        <pc:spChg chg="mod">
          <ac:chgData name="Mathugamavithanage Dilruk Dasantha Perera" userId="c2a87547-8c9f-4ea5-89db-9cb707856635" providerId="ADAL" clId="{0B91A5BC-4E04-4EF4-AF23-6D082AB05C1E}" dt="2019-12-30T13:31:25.077" v="12720" actId="207"/>
          <ac:spMkLst>
            <pc:docMk/>
            <pc:sldMk cId="1896561660" sldId="616"/>
            <ac:spMk id="44" creationId="{197DAFFF-0913-4826-9ABE-032C9CC6E456}"/>
          </ac:spMkLst>
        </pc:spChg>
        <pc:spChg chg="mod">
          <ac:chgData name="Mathugamavithanage Dilruk Dasantha Perera" userId="c2a87547-8c9f-4ea5-89db-9cb707856635" providerId="ADAL" clId="{0B91A5BC-4E04-4EF4-AF23-6D082AB05C1E}" dt="2019-12-30T13:25:20.309" v="12695" actId="166"/>
          <ac:spMkLst>
            <pc:docMk/>
            <pc:sldMk cId="1896561660" sldId="616"/>
            <ac:spMk id="45" creationId="{D0ABF886-B58A-4E52-88A7-24669F139515}"/>
          </ac:spMkLst>
        </pc:spChg>
        <pc:spChg chg="mod">
          <ac:chgData name="Mathugamavithanage Dilruk Dasantha Perera" userId="c2a87547-8c9f-4ea5-89db-9cb707856635" providerId="ADAL" clId="{0B91A5BC-4E04-4EF4-AF23-6D082AB05C1E}" dt="2019-12-30T12:44:17.335" v="12483" actId="207"/>
          <ac:spMkLst>
            <pc:docMk/>
            <pc:sldMk cId="1896561660" sldId="616"/>
            <ac:spMk id="53" creationId="{D3C8DA28-A94E-493E-B79E-836C4BCE2A84}"/>
          </ac:spMkLst>
        </pc:spChg>
        <pc:spChg chg="mod">
          <ac:chgData name="Mathugamavithanage Dilruk Dasantha Perera" userId="c2a87547-8c9f-4ea5-89db-9cb707856635" providerId="ADAL" clId="{0B91A5BC-4E04-4EF4-AF23-6D082AB05C1E}" dt="2019-12-30T12:39:21.854" v="12460" actId="2085"/>
          <ac:spMkLst>
            <pc:docMk/>
            <pc:sldMk cId="1896561660" sldId="616"/>
            <ac:spMk id="54" creationId="{8C544DF0-730E-4866-B2C1-A3CB1ED1D17E}"/>
          </ac:spMkLst>
        </pc:spChg>
        <pc:spChg chg="mod">
          <ac:chgData name="Mathugamavithanage Dilruk Dasantha Perera" userId="c2a87547-8c9f-4ea5-89db-9cb707856635" providerId="ADAL" clId="{0B91A5BC-4E04-4EF4-AF23-6D082AB05C1E}" dt="2019-12-30T13:14:43.751" v="12636" actId="207"/>
          <ac:spMkLst>
            <pc:docMk/>
            <pc:sldMk cId="1896561660" sldId="616"/>
            <ac:spMk id="55" creationId="{ADDBE9BD-994E-4A29-8B37-630E117326CE}"/>
          </ac:spMkLst>
        </pc:spChg>
        <pc:spChg chg="mod">
          <ac:chgData name="Mathugamavithanage Dilruk Dasantha Perera" userId="c2a87547-8c9f-4ea5-89db-9cb707856635" providerId="ADAL" clId="{0B91A5BC-4E04-4EF4-AF23-6D082AB05C1E}" dt="2019-12-30T12:44:51.068" v="12486" actId="1582"/>
          <ac:spMkLst>
            <pc:docMk/>
            <pc:sldMk cId="1896561660" sldId="616"/>
            <ac:spMk id="56" creationId="{7826C0CB-7F74-406F-92F8-C2357F054423}"/>
          </ac:spMkLst>
        </pc:spChg>
        <pc:spChg chg="mod">
          <ac:chgData name="Mathugamavithanage Dilruk Dasantha Perera" userId="c2a87547-8c9f-4ea5-89db-9cb707856635" providerId="ADAL" clId="{0B91A5BC-4E04-4EF4-AF23-6D082AB05C1E}" dt="2019-12-30T12:52:04.199" v="12516" actId="207"/>
          <ac:spMkLst>
            <pc:docMk/>
            <pc:sldMk cId="1896561660" sldId="616"/>
            <ac:spMk id="57" creationId="{1361D8F8-2FBD-4761-BA2C-2DB20AB9BD11}"/>
          </ac:spMkLst>
        </pc:spChg>
        <pc:spChg chg="mod">
          <ac:chgData name="Mathugamavithanage Dilruk Dasantha Perera" userId="c2a87547-8c9f-4ea5-89db-9cb707856635" providerId="ADAL" clId="{0B91A5BC-4E04-4EF4-AF23-6D082AB05C1E}" dt="2019-12-30T12:52:04.199" v="12516" actId="207"/>
          <ac:spMkLst>
            <pc:docMk/>
            <pc:sldMk cId="1896561660" sldId="616"/>
            <ac:spMk id="58" creationId="{35A5120A-0EAB-44FE-8DB7-BF3D024BA753}"/>
          </ac:spMkLst>
        </pc:spChg>
        <pc:spChg chg="mod">
          <ac:chgData name="Mathugamavithanage Dilruk Dasantha Perera" userId="c2a87547-8c9f-4ea5-89db-9cb707856635" providerId="ADAL" clId="{0B91A5BC-4E04-4EF4-AF23-6D082AB05C1E}" dt="2019-12-30T12:50:10.161" v="12508" actId="14100"/>
          <ac:spMkLst>
            <pc:docMk/>
            <pc:sldMk cId="1896561660" sldId="616"/>
            <ac:spMk id="59" creationId="{3851DE47-7ADA-4A40-99B7-7BBD35908B71}"/>
          </ac:spMkLst>
        </pc:spChg>
        <pc:spChg chg="mod">
          <ac:chgData name="Mathugamavithanage Dilruk Dasantha Perera" userId="c2a87547-8c9f-4ea5-89db-9cb707856635" providerId="ADAL" clId="{0B91A5BC-4E04-4EF4-AF23-6D082AB05C1E}" dt="2019-12-30T12:44:51.068" v="12486" actId="1582"/>
          <ac:spMkLst>
            <pc:docMk/>
            <pc:sldMk cId="1896561660" sldId="616"/>
            <ac:spMk id="60" creationId="{0AD05200-8B62-4CB4-8B4E-BB18579CBD57}"/>
          </ac:spMkLst>
        </pc:spChg>
        <pc:spChg chg="mod">
          <ac:chgData name="Mathugamavithanage Dilruk Dasantha Perera" userId="c2a87547-8c9f-4ea5-89db-9cb707856635" providerId="ADAL" clId="{0B91A5BC-4E04-4EF4-AF23-6D082AB05C1E}" dt="2019-12-30T12:52:22.536" v="12520" actId="14100"/>
          <ac:spMkLst>
            <pc:docMk/>
            <pc:sldMk cId="1896561660" sldId="616"/>
            <ac:spMk id="61" creationId="{AF1D0676-A38C-4DCB-9623-C8CAC97FD65F}"/>
          </ac:spMkLst>
        </pc:spChg>
        <pc:spChg chg="mod">
          <ac:chgData name="Mathugamavithanage Dilruk Dasantha Perera" userId="c2a87547-8c9f-4ea5-89db-9cb707856635" providerId="ADAL" clId="{0B91A5BC-4E04-4EF4-AF23-6D082AB05C1E}" dt="2019-12-30T12:39:15.277" v="12459" actId="1582"/>
          <ac:spMkLst>
            <pc:docMk/>
            <pc:sldMk cId="1896561660" sldId="616"/>
            <ac:spMk id="62" creationId="{84FC4BE3-03E0-48CB-9B88-33733DEFCA90}"/>
          </ac:spMkLst>
        </pc:spChg>
        <pc:spChg chg="mod">
          <ac:chgData name="Mathugamavithanage Dilruk Dasantha Perera" userId="c2a87547-8c9f-4ea5-89db-9cb707856635" providerId="ADAL" clId="{0B91A5BC-4E04-4EF4-AF23-6D082AB05C1E}" dt="2019-12-30T12:52:56.893" v="12533" actId="2085"/>
          <ac:spMkLst>
            <pc:docMk/>
            <pc:sldMk cId="1896561660" sldId="616"/>
            <ac:spMk id="63" creationId="{DD929DCD-DD11-40A5-8C0D-08DF65EDA265}"/>
          </ac:spMkLst>
        </pc:spChg>
        <pc:spChg chg="mod">
          <ac:chgData name="Mathugamavithanage Dilruk Dasantha Perera" userId="c2a87547-8c9f-4ea5-89db-9cb707856635" providerId="ADAL" clId="{0B91A5BC-4E04-4EF4-AF23-6D082AB05C1E}" dt="2019-12-30T12:52:56.893" v="12533" actId="2085"/>
          <ac:spMkLst>
            <pc:docMk/>
            <pc:sldMk cId="1896561660" sldId="616"/>
            <ac:spMk id="64" creationId="{7CEA0EBF-32C9-4F7B-A01F-FF455AB622BF}"/>
          </ac:spMkLst>
        </pc:spChg>
        <pc:spChg chg="mod">
          <ac:chgData name="Mathugamavithanage Dilruk Dasantha Perera" userId="c2a87547-8c9f-4ea5-89db-9cb707856635" providerId="ADAL" clId="{0B91A5BC-4E04-4EF4-AF23-6D082AB05C1E}" dt="2019-12-30T12:52:50.167" v="12532" actId="2085"/>
          <ac:spMkLst>
            <pc:docMk/>
            <pc:sldMk cId="1896561660" sldId="616"/>
            <ac:spMk id="65" creationId="{91FC96FE-589D-4EDD-8D1D-30FE843CDEF1}"/>
          </ac:spMkLst>
        </pc:spChg>
        <pc:spChg chg="mod">
          <ac:chgData name="Mathugamavithanage Dilruk Dasantha Perera" userId="c2a87547-8c9f-4ea5-89db-9cb707856635" providerId="ADAL" clId="{0B91A5BC-4E04-4EF4-AF23-6D082AB05C1E}" dt="2019-12-30T12:39:15.277" v="12459" actId="1582"/>
          <ac:spMkLst>
            <pc:docMk/>
            <pc:sldMk cId="1896561660" sldId="616"/>
            <ac:spMk id="66" creationId="{489EBFFE-E431-4A29-8511-A6B3E077D6AF}"/>
          </ac:spMkLst>
        </pc:spChg>
        <pc:spChg chg="mod">
          <ac:chgData name="Mathugamavithanage Dilruk Dasantha Perera" userId="c2a87547-8c9f-4ea5-89db-9cb707856635" providerId="ADAL" clId="{0B91A5BC-4E04-4EF4-AF23-6D082AB05C1E}" dt="2019-12-30T12:45:04.080" v="12488" actId="2085"/>
          <ac:spMkLst>
            <pc:docMk/>
            <pc:sldMk cId="1896561660" sldId="616"/>
            <ac:spMk id="70" creationId="{C4A820C1-DB49-4822-A1F7-6AD27628FE3D}"/>
          </ac:spMkLst>
        </pc:spChg>
        <pc:spChg chg="mod">
          <ac:chgData name="Mathugamavithanage Dilruk Dasantha Perera" userId="c2a87547-8c9f-4ea5-89db-9cb707856635" providerId="ADAL" clId="{0B91A5BC-4E04-4EF4-AF23-6D082AB05C1E}" dt="2019-12-30T12:39:26.825" v="12461" actId="1582"/>
          <ac:spMkLst>
            <pc:docMk/>
            <pc:sldMk cId="1896561660" sldId="616"/>
            <ac:spMk id="74" creationId="{6012B2BA-6875-41AA-888D-E2B527F253AB}"/>
          </ac:spMkLst>
        </pc:spChg>
        <pc:spChg chg="mod">
          <ac:chgData name="Mathugamavithanage Dilruk Dasantha Perera" userId="c2a87547-8c9f-4ea5-89db-9cb707856635" providerId="ADAL" clId="{0B91A5BC-4E04-4EF4-AF23-6D082AB05C1E}" dt="2019-12-30T12:39:31.947" v="12462" actId="2085"/>
          <ac:spMkLst>
            <pc:docMk/>
            <pc:sldMk cId="1896561660" sldId="616"/>
            <ac:spMk id="75" creationId="{B7716586-E6BB-4E70-A491-7A40CFE29B0E}"/>
          </ac:spMkLst>
        </pc:spChg>
        <pc:spChg chg="mod">
          <ac:chgData name="Mathugamavithanage Dilruk Dasantha Perera" userId="c2a87547-8c9f-4ea5-89db-9cb707856635" providerId="ADAL" clId="{0B91A5BC-4E04-4EF4-AF23-6D082AB05C1E}" dt="2019-12-30T13:18:45.968" v="12649" actId="207"/>
          <ac:spMkLst>
            <pc:docMk/>
            <pc:sldMk cId="1896561660" sldId="616"/>
            <ac:spMk id="76" creationId="{4A1303CF-0ED8-4CD7-9590-02703146FAAF}"/>
          </ac:spMkLst>
        </pc:spChg>
        <pc:spChg chg="mod">
          <ac:chgData name="Mathugamavithanage Dilruk Dasantha Perera" userId="c2a87547-8c9f-4ea5-89db-9cb707856635" providerId="ADAL" clId="{0B91A5BC-4E04-4EF4-AF23-6D082AB05C1E}" dt="2019-12-30T12:44:58.505" v="12487" actId="1582"/>
          <ac:spMkLst>
            <pc:docMk/>
            <pc:sldMk cId="1896561660" sldId="616"/>
            <ac:spMk id="77" creationId="{2816B0B9-A9ED-476B-8E1B-53DEC5244EBF}"/>
          </ac:spMkLst>
        </pc:spChg>
        <pc:spChg chg="mod">
          <ac:chgData name="Mathugamavithanage Dilruk Dasantha Perera" userId="c2a87547-8c9f-4ea5-89db-9cb707856635" providerId="ADAL" clId="{0B91A5BC-4E04-4EF4-AF23-6D082AB05C1E}" dt="2019-12-30T12:50:15.898" v="12510" actId="14100"/>
          <ac:spMkLst>
            <pc:docMk/>
            <pc:sldMk cId="1896561660" sldId="616"/>
            <ac:spMk id="78" creationId="{384AF8E8-AFBB-4341-AADE-D42C03AEDFFD}"/>
          </ac:spMkLst>
        </pc:spChg>
        <pc:spChg chg="mod">
          <ac:chgData name="Mathugamavithanage Dilruk Dasantha Perera" userId="c2a87547-8c9f-4ea5-89db-9cb707856635" providerId="ADAL" clId="{0B91A5BC-4E04-4EF4-AF23-6D082AB05C1E}" dt="2019-12-30T12:50:15.898" v="12510" actId="14100"/>
          <ac:spMkLst>
            <pc:docMk/>
            <pc:sldMk cId="1896561660" sldId="616"/>
            <ac:spMk id="79" creationId="{89927412-D5DF-4753-BCC7-AF6C699A14FB}"/>
          </ac:spMkLst>
        </pc:spChg>
        <pc:spChg chg="mod">
          <ac:chgData name="Mathugamavithanage Dilruk Dasantha Perera" userId="c2a87547-8c9f-4ea5-89db-9cb707856635" providerId="ADAL" clId="{0B91A5BC-4E04-4EF4-AF23-6D082AB05C1E}" dt="2019-12-30T12:50:19.850" v="12512" actId="14100"/>
          <ac:spMkLst>
            <pc:docMk/>
            <pc:sldMk cId="1896561660" sldId="616"/>
            <ac:spMk id="80" creationId="{CEB7128C-4585-4D28-AE95-78424346086A}"/>
          </ac:spMkLst>
        </pc:spChg>
        <pc:spChg chg="mod">
          <ac:chgData name="Mathugamavithanage Dilruk Dasantha Perera" userId="c2a87547-8c9f-4ea5-89db-9cb707856635" providerId="ADAL" clId="{0B91A5BC-4E04-4EF4-AF23-6D082AB05C1E}" dt="2019-12-30T12:44:58.505" v="12487" actId="1582"/>
          <ac:spMkLst>
            <pc:docMk/>
            <pc:sldMk cId="1896561660" sldId="616"/>
            <ac:spMk id="81" creationId="{5D3309FF-316C-4A8E-8354-05DE80F1F0DF}"/>
          </ac:spMkLst>
        </pc:spChg>
        <pc:spChg chg="mod">
          <ac:chgData name="Mathugamavithanage Dilruk Dasantha Perera" userId="c2a87547-8c9f-4ea5-89db-9cb707856635" providerId="ADAL" clId="{0B91A5BC-4E04-4EF4-AF23-6D082AB05C1E}" dt="2019-12-30T13:18:50.342" v="12650" actId="207"/>
          <ac:spMkLst>
            <pc:docMk/>
            <pc:sldMk cId="1896561660" sldId="616"/>
            <ac:spMk id="82" creationId="{9F235492-DD51-4BCD-B227-85FA0E244AD0}"/>
          </ac:spMkLst>
        </pc:spChg>
        <pc:spChg chg="mod">
          <ac:chgData name="Mathugamavithanage Dilruk Dasantha Perera" userId="c2a87547-8c9f-4ea5-89db-9cb707856635" providerId="ADAL" clId="{0B91A5BC-4E04-4EF4-AF23-6D082AB05C1E}" dt="2019-12-30T12:39:26.825" v="12461" actId="1582"/>
          <ac:spMkLst>
            <pc:docMk/>
            <pc:sldMk cId="1896561660" sldId="616"/>
            <ac:spMk id="83" creationId="{C0ECE028-3F5F-4F26-9B19-ADE887B6A0B9}"/>
          </ac:spMkLst>
        </pc:spChg>
        <pc:spChg chg="mod">
          <ac:chgData name="Mathugamavithanage Dilruk Dasantha Perera" userId="c2a87547-8c9f-4ea5-89db-9cb707856635" providerId="ADAL" clId="{0B91A5BC-4E04-4EF4-AF23-6D082AB05C1E}" dt="2019-12-30T12:53:07.422" v="12535" actId="207"/>
          <ac:spMkLst>
            <pc:docMk/>
            <pc:sldMk cId="1896561660" sldId="616"/>
            <ac:spMk id="84" creationId="{CF2C9B27-1E6F-4EDB-A70F-EAFA2ADFE31D}"/>
          </ac:spMkLst>
        </pc:spChg>
        <pc:spChg chg="mod">
          <ac:chgData name="Mathugamavithanage Dilruk Dasantha Perera" userId="c2a87547-8c9f-4ea5-89db-9cb707856635" providerId="ADAL" clId="{0B91A5BC-4E04-4EF4-AF23-6D082AB05C1E}" dt="2019-12-30T12:53:07.422" v="12535" actId="207"/>
          <ac:spMkLst>
            <pc:docMk/>
            <pc:sldMk cId="1896561660" sldId="616"/>
            <ac:spMk id="85" creationId="{5A2A1DEA-9E39-4B2A-A806-340BD81BE827}"/>
          </ac:spMkLst>
        </pc:spChg>
        <pc:spChg chg="mod">
          <ac:chgData name="Mathugamavithanage Dilruk Dasantha Perera" userId="c2a87547-8c9f-4ea5-89db-9cb707856635" providerId="ADAL" clId="{0B91A5BC-4E04-4EF4-AF23-6D082AB05C1E}" dt="2019-12-30T12:53:11.909" v="12537" actId="207"/>
          <ac:spMkLst>
            <pc:docMk/>
            <pc:sldMk cId="1896561660" sldId="616"/>
            <ac:spMk id="86" creationId="{26B5F228-EF13-40C2-BDC2-9DE52142FDAA}"/>
          </ac:spMkLst>
        </pc:spChg>
        <pc:spChg chg="mod">
          <ac:chgData name="Mathugamavithanage Dilruk Dasantha Perera" userId="c2a87547-8c9f-4ea5-89db-9cb707856635" providerId="ADAL" clId="{0B91A5BC-4E04-4EF4-AF23-6D082AB05C1E}" dt="2019-12-30T12:39:26.825" v="12461" actId="1582"/>
          <ac:spMkLst>
            <pc:docMk/>
            <pc:sldMk cId="1896561660" sldId="616"/>
            <ac:spMk id="87" creationId="{872AD552-7773-4318-97F2-9143039699B5}"/>
          </ac:spMkLst>
        </pc:spChg>
        <pc:spChg chg="mod">
          <ac:chgData name="Mathugamavithanage Dilruk Dasantha Perera" userId="c2a87547-8c9f-4ea5-89db-9cb707856635" providerId="ADAL" clId="{0B91A5BC-4E04-4EF4-AF23-6D082AB05C1E}" dt="2019-12-30T13:22:36.278" v="12667" actId="207"/>
          <ac:spMkLst>
            <pc:docMk/>
            <pc:sldMk cId="1896561660" sldId="616"/>
            <ac:spMk id="102" creationId="{9EED0A79-6B81-43A4-AE5A-32A63F453DAD}"/>
          </ac:spMkLst>
        </pc:spChg>
        <pc:spChg chg="mod">
          <ac:chgData name="Mathugamavithanage Dilruk Dasantha Perera" userId="c2a87547-8c9f-4ea5-89db-9cb707856635" providerId="ADAL" clId="{0B91A5BC-4E04-4EF4-AF23-6D082AB05C1E}" dt="2019-12-30T13:30:59.830" v="12719" actId="1037"/>
          <ac:spMkLst>
            <pc:docMk/>
            <pc:sldMk cId="1896561660" sldId="616"/>
            <ac:spMk id="103" creationId="{048C65D8-AC2F-409E-A7A4-7F5E5D1629A3}"/>
          </ac:spMkLst>
        </pc:spChg>
        <pc:spChg chg="mod">
          <ac:chgData name="Mathugamavithanage Dilruk Dasantha Perera" userId="c2a87547-8c9f-4ea5-89db-9cb707856635" providerId="ADAL" clId="{0B91A5BC-4E04-4EF4-AF23-6D082AB05C1E}" dt="2019-12-30T13:22:15.949" v="12664" actId="207"/>
          <ac:spMkLst>
            <pc:docMk/>
            <pc:sldMk cId="1896561660" sldId="616"/>
            <ac:spMk id="107" creationId="{7B46B009-A11C-4920-94F7-CF31EBA3F7DD}"/>
          </ac:spMkLst>
        </pc:spChg>
        <pc:spChg chg="mod">
          <ac:chgData name="Mathugamavithanage Dilruk Dasantha Perera" userId="c2a87547-8c9f-4ea5-89db-9cb707856635" providerId="ADAL" clId="{0B91A5BC-4E04-4EF4-AF23-6D082AB05C1E}" dt="2019-12-30T13:22:44.293" v="12669" actId="1076"/>
          <ac:spMkLst>
            <pc:docMk/>
            <pc:sldMk cId="1896561660" sldId="616"/>
            <ac:spMk id="108" creationId="{4233117A-CDBF-4035-916E-515450F9A687}"/>
          </ac:spMkLst>
        </pc:spChg>
        <pc:spChg chg="mod">
          <ac:chgData name="Mathugamavithanage Dilruk Dasantha Perera" userId="c2a87547-8c9f-4ea5-89db-9cb707856635" providerId="ADAL" clId="{0B91A5BC-4E04-4EF4-AF23-6D082AB05C1E}" dt="2019-12-30T13:15:08.551" v="12640" actId="207"/>
          <ac:spMkLst>
            <pc:docMk/>
            <pc:sldMk cId="1896561660" sldId="616"/>
            <ac:spMk id="110" creationId="{50D82295-6CDE-41F5-9B9A-79F30BAF7BDE}"/>
          </ac:spMkLst>
        </pc:spChg>
        <pc:spChg chg="mod">
          <ac:chgData name="Mathugamavithanage Dilruk Dasantha Perera" userId="c2a87547-8c9f-4ea5-89db-9cb707856635" providerId="ADAL" clId="{0B91A5BC-4E04-4EF4-AF23-6D082AB05C1E}" dt="2019-12-30T12:56:59.615" v="12565" actId="20577"/>
          <ac:spMkLst>
            <pc:docMk/>
            <pc:sldMk cId="1896561660" sldId="616"/>
            <ac:spMk id="111" creationId="{410EFD51-F49A-454F-8AA3-FF9D01F21BDD}"/>
          </ac:spMkLst>
        </pc:spChg>
        <pc:spChg chg="mod">
          <ac:chgData name="Mathugamavithanage Dilruk Dasantha Perera" userId="c2a87547-8c9f-4ea5-89db-9cb707856635" providerId="ADAL" clId="{0B91A5BC-4E04-4EF4-AF23-6D082AB05C1E}" dt="2019-12-30T12:39:55.587" v="12465" actId="1582"/>
          <ac:spMkLst>
            <pc:docMk/>
            <pc:sldMk cId="1896561660" sldId="616"/>
            <ac:spMk id="127" creationId="{F2A3D6A2-B4DB-4ACA-AE03-55A3898CB85E}"/>
          </ac:spMkLst>
        </pc:spChg>
        <pc:spChg chg="mod">
          <ac:chgData name="Mathugamavithanage Dilruk Dasantha Perera" userId="c2a87547-8c9f-4ea5-89db-9cb707856635" providerId="ADAL" clId="{0B91A5BC-4E04-4EF4-AF23-6D082AB05C1E}" dt="2019-12-30T12:57:07.110" v="12568" actId="20577"/>
          <ac:spMkLst>
            <pc:docMk/>
            <pc:sldMk cId="1896561660" sldId="616"/>
            <ac:spMk id="128" creationId="{453ADD34-9E56-4E88-B1E8-3D6778E07B0D}"/>
          </ac:spMkLst>
        </pc:spChg>
        <pc:spChg chg="mod">
          <ac:chgData name="Mathugamavithanage Dilruk Dasantha Perera" userId="c2a87547-8c9f-4ea5-89db-9cb707856635" providerId="ADAL" clId="{0B91A5BC-4E04-4EF4-AF23-6D082AB05C1E}" dt="2019-12-30T12:56:13.692" v="12555" actId="1076"/>
          <ac:spMkLst>
            <pc:docMk/>
            <pc:sldMk cId="1896561660" sldId="616"/>
            <ac:spMk id="140" creationId="{A5A7C910-6A3E-4ECE-8694-2B5CEB12DEEB}"/>
          </ac:spMkLst>
        </pc:spChg>
        <pc:spChg chg="mod">
          <ac:chgData name="Mathugamavithanage Dilruk Dasantha Perera" userId="c2a87547-8c9f-4ea5-89db-9cb707856635" providerId="ADAL" clId="{0B91A5BC-4E04-4EF4-AF23-6D082AB05C1E}" dt="2019-12-30T13:24:16.624" v="12673" actId="207"/>
          <ac:spMkLst>
            <pc:docMk/>
            <pc:sldMk cId="1896561660" sldId="616"/>
            <ac:spMk id="154" creationId="{AE30DA22-6951-450C-805F-06CAF5AE9664}"/>
          </ac:spMkLst>
        </pc:spChg>
        <pc:spChg chg="mod">
          <ac:chgData name="Mathugamavithanage Dilruk Dasantha Perera" userId="c2a87547-8c9f-4ea5-89db-9cb707856635" providerId="ADAL" clId="{0B91A5BC-4E04-4EF4-AF23-6D082AB05C1E}" dt="2019-12-30T13:24:22.596" v="12674" actId="207"/>
          <ac:spMkLst>
            <pc:docMk/>
            <pc:sldMk cId="1896561660" sldId="616"/>
            <ac:spMk id="158" creationId="{7B7D98A0-5A25-4D49-BD2B-DCC94BE6C3DF}"/>
          </ac:spMkLst>
        </pc:spChg>
        <pc:spChg chg="mod">
          <ac:chgData name="Mathugamavithanage Dilruk Dasantha Perera" userId="c2a87547-8c9f-4ea5-89db-9cb707856635" providerId="ADAL" clId="{0B91A5BC-4E04-4EF4-AF23-6D082AB05C1E}" dt="2019-12-30T12:40:19.914" v="12469" actId="2085"/>
          <ac:spMkLst>
            <pc:docMk/>
            <pc:sldMk cId="1896561660" sldId="616"/>
            <ac:spMk id="166" creationId="{E611B541-C589-45A7-8BA2-5EA6AFB67DDF}"/>
          </ac:spMkLst>
        </pc:spChg>
        <pc:spChg chg="mod">
          <ac:chgData name="Mathugamavithanage Dilruk Dasantha Perera" userId="c2a87547-8c9f-4ea5-89db-9cb707856635" providerId="ADAL" clId="{0B91A5BC-4E04-4EF4-AF23-6D082AB05C1E}" dt="2019-12-30T13:20:29.277" v="12660" actId="207"/>
          <ac:spMkLst>
            <pc:docMk/>
            <pc:sldMk cId="1896561660" sldId="616"/>
            <ac:spMk id="168" creationId="{717C84D3-173C-4951-A46B-0686D888B107}"/>
          </ac:spMkLst>
        </pc:spChg>
        <pc:spChg chg="mod">
          <ac:chgData name="Mathugamavithanage Dilruk Dasantha Perera" userId="c2a87547-8c9f-4ea5-89db-9cb707856635" providerId="ADAL" clId="{0B91A5BC-4E04-4EF4-AF23-6D082AB05C1E}" dt="2019-12-30T12:40:14.098" v="12468" actId="1582"/>
          <ac:spMkLst>
            <pc:docMk/>
            <pc:sldMk cId="1896561660" sldId="616"/>
            <ac:spMk id="169" creationId="{C5843BDF-0F22-43A3-B468-8320DA63190F}"/>
          </ac:spMkLst>
        </pc:spChg>
        <pc:spChg chg="mod">
          <ac:chgData name="Mathugamavithanage Dilruk Dasantha Perera" userId="c2a87547-8c9f-4ea5-89db-9cb707856635" providerId="ADAL" clId="{0B91A5BC-4E04-4EF4-AF23-6D082AB05C1E}" dt="2019-12-30T13:00:18.854" v="12591" actId="2085"/>
          <ac:spMkLst>
            <pc:docMk/>
            <pc:sldMk cId="1896561660" sldId="616"/>
            <ac:spMk id="170" creationId="{B4663963-D48E-460C-947A-ADD9EDC7F345}"/>
          </ac:spMkLst>
        </pc:spChg>
        <pc:spChg chg="mod">
          <ac:chgData name="Mathugamavithanage Dilruk Dasantha Perera" userId="c2a87547-8c9f-4ea5-89db-9cb707856635" providerId="ADAL" clId="{0B91A5BC-4E04-4EF4-AF23-6D082AB05C1E}" dt="2019-12-30T13:00:18.854" v="12591" actId="2085"/>
          <ac:spMkLst>
            <pc:docMk/>
            <pc:sldMk cId="1896561660" sldId="616"/>
            <ac:spMk id="171" creationId="{2CE6CC3B-0209-4610-92AF-6B25604BEDC3}"/>
          </ac:spMkLst>
        </pc:spChg>
        <pc:spChg chg="mod">
          <ac:chgData name="Mathugamavithanage Dilruk Dasantha Perera" userId="c2a87547-8c9f-4ea5-89db-9cb707856635" providerId="ADAL" clId="{0B91A5BC-4E04-4EF4-AF23-6D082AB05C1E}" dt="2019-12-30T13:00:23.299" v="12593" actId="207"/>
          <ac:spMkLst>
            <pc:docMk/>
            <pc:sldMk cId="1896561660" sldId="616"/>
            <ac:spMk id="172" creationId="{6F4A17BD-2434-42FB-832B-847B8EDD199F}"/>
          </ac:spMkLst>
        </pc:spChg>
        <pc:spChg chg="mod">
          <ac:chgData name="Mathugamavithanage Dilruk Dasantha Perera" userId="c2a87547-8c9f-4ea5-89db-9cb707856635" providerId="ADAL" clId="{0B91A5BC-4E04-4EF4-AF23-6D082AB05C1E}" dt="2019-12-30T12:40:14.098" v="12468" actId="1582"/>
          <ac:spMkLst>
            <pc:docMk/>
            <pc:sldMk cId="1896561660" sldId="616"/>
            <ac:spMk id="173" creationId="{53871873-04AF-4AAE-A8C1-344E097B955A}"/>
          </ac:spMkLst>
        </pc:spChg>
        <pc:spChg chg="mod">
          <ac:chgData name="Mathugamavithanage Dilruk Dasantha Perera" userId="c2a87547-8c9f-4ea5-89db-9cb707856635" providerId="ADAL" clId="{0B91A5BC-4E04-4EF4-AF23-6D082AB05C1E}" dt="2019-12-30T12:40:14.098" v="12468" actId="1582"/>
          <ac:spMkLst>
            <pc:docMk/>
            <pc:sldMk cId="1896561660" sldId="616"/>
            <ac:spMk id="179" creationId="{9130B0F8-A091-4E7A-9522-518618F7823D}"/>
          </ac:spMkLst>
        </pc:spChg>
        <pc:spChg chg="mod">
          <ac:chgData name="Mathugamavithanage Dilruk Dasantha Perera" userId="c2a87547-8c9f-4ea5-89db-9cb707856635" providerId="ADAL" clId="{0B91A5BC-4E04-4EF4-AF23-6D082AB05C1E}" dt="2019-12-30T12:40:19.914" v="12469" actId="2085"/>
          <ac:spMkLst>
            <pc:docMk/>
            <pc:sldMk cId="1896561660" sldId="616"/>
            <ac:spMk id="180" creationId="{B9FA6648-8A01-45E2-B7E3-226F42476358}"/>
          </ac:spMkLst>
        </pc:spChg>
        <pc:spChg chg="mod">
          <ac:chgData name="Mathugamavithanage Dilruk Dasantha Perera" userId="c2a87547-8c9f-4ea5-89db-9cb707856635" providerId="ADAL" clId="{0B91A5BC-4E04-4EF4-AF23-6D082AB05C1E}" dt="2019-12-30T13:20:26.102" v="12659" actId="207"/>
          <ac:spMkLst>
            <pc:docMk/>
            <pc:sldMk cId="1896561660" sldId="616"/>
            <ac:spMk id="181" creationId="{9F781B3E-543E-4E0F-9911-2156966679A0}"/>
          </ac:spMkLst>
        </pc:spChg>
        <pc:spChg chg="mod">
          <ac:chgData name="Mathugamavithanage Dilruk Dasantha Perera" userId="c2a87547-8c9f-4ea5-89db-9cb707856635" providerId="ADAL" clId="{0B91A5BC-4E04-4EF4-AF23-6D082AB05C1E}" dt="2019-12-30T12:40:14.098" v="12468" actId="1582"/>
          <ac:spMkLst>
            <pc:docMk/>
            <pc:sldMk cId="1896561660" sldId="616"/>
            <ac:spMk id="182" creationId="{CE9223F9-308A-44F2-B3E1-5A956051054E}"/>
          </ac:spMkLst>
        </pc:spChg>
        <pc:spChg chg="mod">
          <ac:chgData name="Mathugamavithanage Dilruk Dasantha Perera" userId="c2a87547-8c9f-4ea5-89db-9cb707856635" providerId="ADAL" clId="{0B91A5BC-4E04-4EF4-AF23-6D082AB05C1E}" dt="2019-12-30T13:00:01.859" v="12584" actId="2085"/>
          <ac:spMkLst>
            <pc:docMk/>
            <pc:sldMk cId="1896561660" sldId="616"/>
            <ac:spMk id="183" creationId="{B0970724-D819-41F0-AF72-F70E96954740}"/>
          </ac:spMkLst>
        </pc:spChg>
        <pc:spChg chg="mod">
          <ac:chgData name="Mathugamavithanage Dilruk Dasantha Perera" userId="c2a87547-8c9f-4ea5-89db-9cb707856635" providerId="ADAL" clId="{0B91A5BC-4E04-4EF4-AF23-6D082AB05C1E}" dt="2019-12-30T13:00:01.859" v="12584" actId="2085"/>
          <ac:spMkLst>
            <pc:docMk/>
            <pc:sldMk cId="1896561660" sldId="616"/>
            <ac:spMk id="184" creationId="{18DECD80-3E9D-4054-BC69-47777CF75D74}"/>
          </ac:spMkLst>
        </pc:spChg>
        <pc:spChg chg="mod">
          <ac:chgData name="Mathugamavithanage Dilruk Dasantha Perera" userId="c2a87547-8c9f-4ea5-89db-9cb707856635" providerId="ADAL" clId="{0B91A5BC-4E04-4EF4-AF23-6D082AB05C1E}" dt="2019-12-30T13:00:07.412" v="12586" actId="207"/>
          <ac:spMkLst>
            <pc:docMk/>
            <pc:sldMk cId="1896561660" sldId="616"/>
            <ac:spMk id="185" creationId="{81CD0B61-C88A-45FE-8560-D80FEB7286FA}"/>
          </ac:spMkLst>
        </pc:spChg>
        <pc:spChg chg="mod">
          <ac:chgData name="Mathugamavithanage Dilruk Dasantha Perera" userId="c2a87547-8c9f-4ea5-89db-9cb707856635" providerId="ADAL" clId="{0B91A5BC-4E04-4EF4-AF23-6D082AB05C1E}" dt="2019-12-30T12:40:14.098" v="12468" actId="1582"/>
          <ac:spMkLst>
            <pc:docMk/>
            <pc:sldMk cId="1896561660" sldId="616"/>
            <ac:spMk id="186" creationId="{E9C7B981-5DDF-4812-AE00-F4E3A3E2886A}"/>
          </ac:spMkLst>
        </pc:spChg>
        <pc:spChg chg="mod">
          <ac:chgData name="Mathugamavithanage Dilruk Dasantha Perera" userId="c2a87547-8c9f-4ea5-89db-9cb707856635" providerId="ADAL" clId="{0B91A5BC-4E04-4EF4-AF23-6D082AB05C1E}" dt="2019-12-31T04:02:28.607" v="12817" actId="1076"/>
          <ac:spMkLst>
            <pc:docMk/>
            <pc:sldMk cId="1896561660" sldId="616"/>
            <ac:spMk id="206" creationId="{40854A76-320D-46DA-89A9-67627CBE71EF}"/>
          </ac:spMkLst>
        </pc:spChg>
        <pc:grpChg chg="add mod">
          <ac:chgData name="Mathugamavithanage Dilruk Dasantha Perera" userId="c2a87547-8c9f-4ea5-89db-9cb707856635" providerId="ADAL" clId="{0B91A5BC-4E04-4EF4-AF23-6D082AB05C1E}" dt="2019-12-31T04:42:51.794" v="13856" actId="1036"/>
          <ac:grpSpMkLst>
            <pc:docMk/>
            <pc:sldMk cId="1896561660" sldId="616"/>
            <ac:grpSpMk id="3" creationId="{46BE270C-0E0A-432D-9084-407E8AE05223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1T04:37:21.300" v="13802" actId="164"/>
          <ac:grpSpMkLst>
            <pc:docMk/>
            <pc:sldMk cId="1896561660" sldId="616"/>
            <ac:grpSpMk id="5" creationId="{350E5981-5782-4B8A-A861-90A6AACCED9E}"/>
          </ac:grpSpMkLst>
        </pc:grpChg>
        <pc:grpChg chg="mod">
          <ac:chgData name="Mathugamavithanage Dilruk Dasantha Perera" userId="c2a87547-8c9f-4ea5-89db-9cb707856635" providerId="ADAL" clId="{0B91A5BC-4E04-4EF4-AF23-6D082AB05C1E}" dt="2019-12-30T12:39:06.452" v="12458" actId="1582"/>
          <ac:grpSpMkLst>
            <pc:docMk/>
            <pc:sldMk cId="1896561660" sldId="616"/>
            <ac:grpSpMk id="10" creationId="{9B2FA3F2-99FE-460E-8E6D-DCF4819908F0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1T04:42:51.794" v="13856" actId="1036"/>
          <ac:grpSpMkLst>
            <pc:docMk/>
            <pc:sldMk cId="1896561660" sldId="616"/>
            <ac:grpSpMk id="23" creationId="{181BFA10-9F4F-4310-9ED8-6242AFB6BDE1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1T04:45:34.064" v="13870" actId="1038"/>
          <ac:grpSpMkLst>
            <pc:docMk/>
            <pc:sldMk cId="1896561660" sldId="616"/>
            <ac:grpSpMk id="24" creationId="{B8D258B8-7747-4AF5-983F-78AEF09C501D}"/>
          </ac:grpSpMkLst>
        </pc:grpChg>
        <pc:grpChg chg="mod">
          <ac:chgData name="Mathugamavithanage Dilruk Dasantha Perera" userId="c2a87547-8c9f-4ea5-89db-9cb707856635" providerId="ADAL" clId="{0B91A5BC-4E04-4EF4-AF23-6D082AB05C1E}" dt="2019-12-30T12:39:06.452" v="12458" actId="1582"/>
          <ac:grpSpMkLst>
            <pc:docMk/>
            <pc:sldMk cId="1896561660" sldId="616"/>
            <ac:grpSpMk id="48" creationId="{19218460-659E-4D10-94C9-457E881C8A72}"/>
          </ac:grpSpMkLst>
        </pc:grpChg>
        <pc:grpChg chg="del mod">
          <ac:chgData name="Mathugamavithanage Dilruk Dasantha Perera" userId="c2a87547-8c9f-4ea5-89db-9cb707856635" providerId="ADAL" clId="{0B91A5BC-4E04-4EF4-AF23-6D082AB05C1E}" dt="2019-12-31T04:03:39.733" v="12823" actId="478"/>
          <ac:grpSpMkLst>
            <pc:docMk/>
            <pc:sldMk cId="1896561660" sldId="616"/>
            <ac:grpSpMk id="91" creationId="{B0463037-84D4-47D9-932B-AA5AD866E3CC}"/>
          </ac:grpSpMkLst>
        </pc:grpChg>
        <pc:grpChg chg="del mod">
          <ac:chgData name="Mathugamavithanage Dilruk Dasantha Perera" userId="c2a87547-8c9f-4ea5-89db-9cb707856635" providerId="ADAL" clId="{0B91A5BC-4E04-4EF4-AF23-6D082AB05C1E}" dt="2019-12-31T04:04:51.230" v="12830" actId="478"/>
          <ac:grpSpMkLst>
            <pc:docMk/>
            <pc:sldMk cId="1896561660" sldId="616"/>
            <ac:grpSpMk id="92" creationId="{6CCA40E4-634C-4C0B-B04D-E8DA54C704EF}"/>
          </ac:grpSpMkLst>
        </pc:grpChg>
        <pc:grpChg chg="mod">
          <ac:chgData name="Mathugamavithanage Dilruk Dasantha Perera" userId="c2a87547-8c9f-4ea5-89db-9cb707856635" providerId="ADAL" clId="{0B91A5BC-4E04-4EF4-AF23-6D082AB05C1E}" dt="2019-12-30T13:06:06.886" v="12604" actId="1037"/>
          <ac:grpSpMkLst>
            <pc:docMk/>
            <pc:sldMk cId="1896561660" sldId="616"/>
            <ac:grpSpMk id="95" creationId="{D22C2C28-087B-4AA2-AA49-51B168E96885}"/>
          </ac:grpSpMkLst>
        </pc:grpChg>
        <pc:grpChg chg="mod">
          <ac:chgData name="Mathugamavithanage Dilruk Dasantha Perera" userId="c2a87547-8c9f-4ea5-89db-9cb707856635" providerId="ADAL" clId="{0B91A5BC-4E04-4EF4-AF23-6D082AB05C1E}" dt="2019-12-30T12:39:06.452" v="12458" actId="1582"/>
          <ac:grpSpMkLst>
            <pc:docMk/>
            <pc:sldMk cId="1896561660" sldId="616"/>
            <ac:grpSpMk id="118" creationId="{14DF5F07-5D87-4F91-86ED-83FDDC33461B}"/>
          </ac:grpSpMkLst>
        </pc:grpChg>
        <pc:grpChg chg="mod">
          <ac:chgData name="Mathugamavithanage Dilruk Dasantha Perera" userId="c2a87547-8c9f-4ea5-89db-9cb707856635" providerId="ADAL" clId="{0B91A5BC-4E04-4EF4-AF23-6D082AB05C1E}" dt="2019-12-30T12:39:06.452" v="12458" actId="1582"/>
          <ac:grpSpMkLst>
            <pc:docMk/>
            <pc:sldMk cId="1896561660" sldId="616"/>
            <ac:grpSpMk id="135" creationId="{9C0AE6C4-4573-4A1A-9B33-2BD7EBACA219}"/>
          </ac:grpSpMkLst>
        </pc:grpChg>
        <pc:grpChg chg="mod">
          <ac:chgData name="Mathugamavithanage Dilruk Dasantha Perera" userId="c2a87547-8c9f-4ea5-89db-9cb707856635" providerId="ADAL" clId="{0B91A5BC-4E04-4EF4-AF23-6D082AB05C1E}" dt="2019-12-30T12:39:06.452" v="12458" actId="1582"/>
          <ac:grpSpMkLst>
            <pc:docMk/>
            <pc:sldMk cId="1896561660" sldId="616"/>
            <ac:grpSpMk id="139" creationId="{60808403-1A1B-4B1D-BE97-E7C9AF2FEAB4}"/>
          </ac:grpSpMkLst>
        </pc:grpChg>
        <pc:grpChg chg="mod">
          <ac:chgData name="Mathugamavithanage Dilruk Dasantha Perera" userId="c2a87547-8c9f-4ea5-89db-9cb707856635" providerId="ADAL" clId="{0B91A5BC-4E04-4EF4-AF23-6D082AB05C1E}" dt="2019-12-30T12:39:06.452" v="12458" actId="1582"/>
          <ac:grpSpMkLst>
            <pc:docMk/>
            <pc:sldMk cId="1896561660" sldId="616"/>
            <ac:grpSpMk id="145" creationId="{0F485BD4-57DA-4A47-84F5-94A53342403E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1T04:02:42.390" v="12818" actId="1076"/>
          <ac:grpSpMkLst>
            <pc:docMk/>
            <pc:sldMk cId="1896561660" sldId="616"/>
            <ac:grpSpMk id="151" creationId="{31C2DA55-535B-46C4-BCA8-D9FD7B0570D7}"/>
          </ac:grpSpMkLst>
        </pc:grpChg>
        <pc:grpChg chg="mod">
          <ac:chgData name="Mathugamavithanage Dilruk Dasantha Perera" userId="c2a87547-8c9f-4ea5-89db-9cb707856635" providerId="ADAL" clId="{0B91A5BC-4E04-4EF4-AF23-6D082AB05C1E}" dt="2019-12-30T12:39:06.452" v="12458" actId="1582"/>
          <ac:grpSpMkLst>
            <pc:docMk/>
            <pc:sldMk cId="1896561660" sldId="616"/>
            <ac:grpSpMk id="163" creationId="{BBADF596-13C8-467F-8220-1D3CDCD0499B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1T04:04:59.097" v="12836" actId="1035"/>
          <ac:grpSpMkLst>
            <pc:docMk/>
            <pc:sldMk cId="1896561660" sldId="616"/>
            <ac:grpSpMk id="164" creationId="{7C8AE104-7BBB-43F6-97E0-58307BF479DA}"/>
          </ac:grpSpMkLst>
        </pc:grpChg>
        <pc:grpChg chg="mod">
          <ac:chgData name="Mathugamavithanage Dilruk Dasantha Perera" userId="c2a87547-8c9f-4ea5-89db-9cb707856635" providerId="ADAL" clId="{0B91A5BC-4E04-4EF4-AF23-6D082AB05C1E}" dt="2019-12-30T13:19:27.738" v="12658" actId="1037"/>
          <ac:grpSpMkLst>
            <pc:docMk/>
            <pc:sldMk cId="1896561660" sldId="616"/>
            <ac:grpSpMk id="187" creationId="{AE332E44-9E92-44B6-AF41-7E4BE2D97415}"/>
          </ac:grpSpMkLst>
        </pc:grpChg>
        <pc:grpChg chg="mod">
          <ac:chgData name="Mathugamavithanage Dilruk Dasantha Perera" userId="c2a87547-8c9f-4ea5-89db-9cb707856635" providerId="ADAL" clId="{0B91A5BC-4E04-4EF4-AF23-6D082AB05C1E}" dt="2019-12-30T13:24:35.530" v="12689" actId="1037"/>
          <ac:grpSpMkLst>
            <pc:docMk/>
            <pc:sldMk cId="1896561660" sldId="616"/>
            <ac:grpSpMk id="202" creationId="{9ECED615-1D72-473A-A50E-CFB973B35AD3}"/>
          </ac:grpSpMkLst>
        </pc:grpChg>
        <pc:grpChg chg="mod">
          <ac:chgData name="Mathugamavithanage Dilruk Dasantha Perera" userId="c2a87547-8c9f-4ea5-89db-9cb707856635" providerId="ADAL" clId="{0B91A5BC-4E04-4EF4-AF23-6D082AB05C1E}" dt="2019-12-31T04:37:21.300" v="13802" actId="164"/>
          <ac:grpSpMkLst>
            <pc:docMk/>
            <pc:sldMk cId="1896561660" sldId="616"/>
            <ac:grpSpMk id="213" creationId="{2ADBD39F-4DDB-423A-9687-04B069FD4E8C}"/>
          </ac:grpSpMkLst>
        </pc:grpChg>
        <pc:grpChg chg="mod">
          <ac:chgData name="Mathugamavithanage Dilruk Dasantha Perera" userId="c2a87547-8c9f-4ea5-89db-9cb707856635" providerId="ADAL" clId="{0B91A5BC-4E04-4EF4-AF23-6D082AB05C1E}" dt="2019-12-31T04:42:51.794" v="13856" actId="1036"/>
          <ac:grpSpMkLst>
            <pc:docMk/>
            <pc:sldMk cId="1896561660" sldId="616"/>
            <ac:grpSpMk id="214" creationId="{3845304B-AD64-4E04-A037-DBF4113B0D67}"/>
          </ac:grpSpMkLst>
        </pc:grpChg>
        <pc:grpChg chg="mod">
          <ac:chgData name="Mathugamavithanage Dilruk Dasantha Perera" userId="c2a87547-8c9f-4ea5-89db-9cb707856635" providerId="ADAL" clId="{0B91A5BC-4E04-4EF4-AF23-6D082AB05C1E}" dt="2019-12-31T04:45:34.064" v="13870" actId="1038"/>
          <ac:grpSpMkLst>
            <pc:docMk/>
            <pc:sldMk cId="1896561660" sldId="616"/>
            <ac:grpSpMk id="215" creationId="{EAD890C1-4943-47D5-A4EC-5B18548F3268}"/>
          </ac:grpSpMkLst>
        </pc:grpChg>
        <pc:picChg chg="add mod">
          <ac:chgData name="Mathugamavithanage Dilruk Dasantha Perera" userId="c2a87547-8c9f-4ea5-89db-9cb707856635" providerId="ADAL" clId="{0B91A5BC-4E04-4EF4-AF23-6D082AB05C1E}" dt="2019-12-31T04:37:21.300" v="13802" actId="164"/>
          <ac:picMkLst>
            <pc:docMk/>
            <pc:sldMk cId="1896561660" sldId="616"/>
            <ac:picMk id="197" creationId="{336610F6-CD7F-4237-9F0B-57D6C86550E6}"/>
          </ac:picMkLst>
        </pc:picChg>
        <pc:picChg chg="add mod">
          <ac:chgData name="Mathugamavithanage Dilruk Dasantha Perera" userId="c2a87547-8c9f-4ea5-89db-9cb707856635" providerId="ADAL" clId="{0B91A5BC-4E04-4EF4-AF23-6D082AB05C1E}" dt="2019-12-31T04:37:21.300" v="13802" actId="164"/>
          <ac:picMkLst>
            <pc:docMk/>
            <pc:sldMk cId="1896561660" sldId="616"/>
            <ac:picMk id="198" creationId="{F63924DE-2CFE-4F4C-8C4D-760ACF0075FC}"/>
          </ac:picMkLst>
        </pc:picChg>
        <pc:picChg chg="add mod">
          <ac:chgData name="Mathugamavithanage Dilruk Dasantha Perera" userId="c2a87547-8c9f-4ea5-89db-9cb707856635" providerId="ADAL" clId="{0B91A5BC-4E04-4EF4-AF23-6D082AB05C1E}" dt="2019-12-31T04:37:54.515" v="13830" actId="164"/>
          <ac:picMkLst>
            <pc:docMk/>
            <pc:sldMk cId="1896561660" sldId="616"/>
            <ac:picMk id="199" creationId="{6A4F08AB-792F-4F8C-83A7-7F90EBDE7B94}"/>
          </ac:picMkLst>
        </pc:picChg>
        <pc:picChg chg="add mod">
          <ac:chgData name="Mathugamavithanage Dilruk Dasantha Perera" userId="c2a87547-8c9f-4ea5-89db-9cb707856635" providerId="ADAL" clId="{0B91A5BC-4E04-4EF4-AF23-6D082AB05C1E}" dt="2019-12-31T04:37:54.515" v="13830" actId="164"/>
          <ac:picMkLst>
            <pc:docMk/>
            <pc:sldMk cId="1896561660" sldId="616"/>
            <ac:picMk id="200" creationId="{8BE3879A-9C33-407A-B977-4CDC80615E4F}"/>
          </ac:picMkLst>
        </pc:picChg>
        <pc:picChg chg="add mod">
          <ac:chgData name="Mathugamavithanage Dilruk Dasantha Perera" userId="c2a87547-8c9f-4ea5-89db-9cb707856635" providerId="ADAL" clId="{0B91A5BC-4E04-4EF4-AF23-6D082AB05C1E}" dt="2019-12-31T04:39:30.156" v="13841" actId="12789"/>
          <ac:picMkLst>
            <pc:docMk/>
            <pc:sldMk cId="1896561660" sldId="616"/>
            <ac:picMk id="201" creationId="{C45C42DD-64A8-4AD3-BFE5-69B4C87BA730}"/>
          </ac:picMkLst>
        </pc:picChg>
        <pc:picChg chg="add mod">
          <ac:chgData name="Mathugamavithanage Dilruk Dasantha Perera" userId="c2a87547-8c9f-4ea5-89db-9cb707856635" providerId="ADAL" clId="{0B91A5BC-4E04-4EF4-AF23-6D082AB05C1E}" dt="2019-12-31T04:36:59.707" v="13774" actId="164"/>
          <ac:picMkLst>
            <pc:docMk/>
            <pc:sldMk cId="1896561660" sldId="616"/>
            <ac:picMk id="203" creationId="{F4A97493-F7C6-46AD-A938-99FC42C3A8AC}"/>
          </ac:picMkLst>
        </pc:picChg>
        <pc:picChg chg="add mod">
          <ac:chgData name="Mathugamavithanage Dilruk Dasantha Perera" userId="c2a87547-8c9f-4ea5-89db-9cb707856635" providerId="ADAL" clId="{0B91A5BC-4E04-4EF4-AF23-6D082AB05C1E}" dt="2019-12-31T04:39:30.156" v="13841" actId="12789"/>
          <ac:picMkLst>
            <pc:docMk/>
            <pc:sldMk cId="1896561660" sldId="616"/>
            <ac:picMk id="204" creationId="{A7554246-A3DF-48F0-8EB1-E663F67EADC0}"/>
          </ac:picMkLst>
        </pc:picChg>
        <pc:picChg chg="add del mod">
          <ac:chgData name="Mathugamavithanage Dilruk Dasantha Perera" userId="c2a87547-8c9f-4ea5-89db-9cb707856635" providerId="ADAL" clId="{0B91A5BC-4E04-4EF4-AF23-6D082AB05C1E}" dt="2019-12-31T04:38:38.266" v="13836" actId="478"/>
          <ac:picMkLst>
            <pc:docMk/>
            <pc:sldMk cId="1896561660" sldId="616"/>
            <ac:picMk id="205" creationId="{EE41D77F-CDAA-4D7A-BA80-56BF2E537716}"/>
          </ac:picMkLst>
        </pc:picChg>
        <pc:picChg chg="mod">
          <ac:chgData name="Mathugamavithanage Dilruk Dasantha Perera" userId="c2a87547-8c9f-4ea5-89db-9cb707856635" providerId="ADAL" clId="{0B91A5BC-4E04-4EF4-AF23-6D082AB05C1E}" dt="2019-12-31T04:42:51.794" v="13856" actId="1036"/>
          <ac:picMkLst>
            <pc:docMk/>
            <pc:sldMk cId="1896561660" sldId="616"/>
            <ac:picMk id="217" creationId="{A03247D2-B5EF-4786-8FB6-56D2EFA5B334}"/>
          </ac:picMkLst>
        </pc:picChg>
        <pc:picChg chg="mod">
          <ac:chgData name="Mathugamavithanage Dilruk Dasantha Perera" userId="c2a87547-8c9f-4ea5-89db-9cb707856635" providerId="ADAL" clId="{0B91A5BC-4E04-4EF4-AF23-6D082AB05C1E}" dt="2019-12-31T04:39:17.501" v="13839" actId="12788"/>
          <ac:picMkLst>
            <pc:docMk/>
            <pc:sldMk cId="1896561660" sldId="616"/>
            <ac:picMk id="218" creationId="{D1316CB6-E4EE-494F-ABE3-028104C79CBE}"/>
          </ac:picMkLst>
        </pc:picChg>
        <pc:picChg chg="mod">
          <ac:chgData name="Mathugamavithanage Dilruk Dasantha Perera" userId="c2a87547-8c9f-4ea5-89db-9cb707856635" providerId="ADAL" clId="{0B91A5BC-4E04-4EF4-AF23-6D082AB05C1E}" dt="2019-12-31T04:35:53.423" v="13757" actId="14100"/>
          <ac:picMkLst>
            <pc:docMk/>
            <pc:sldMk cId="1896561660" sldId="616"/>
            <ac:picMk id="224" creationId="{5C9FBA12-2D4E-444B-A1CF-41E42478A5C6}"/>
          </ac:picMkLst>
        </pc:picChg>
        <pc:picChg chg="mod">
          <ac:chgData name="Mathugamavithanage Dilruk Dasantha Perera" userId="c2a87547-8c9f-4ea5-89db-9cb707856635" providerId="ADAL" clId="{0B91A5BC-4E04-4EF4-AF23-6D082AB05C1E}" dt="2019-12-31T04:35:53.423" v="13757" actId="14100"/>
          <ac:picMkLst>
            <pc:docMk/>
            <pc:sldMk cId="1896561660" sldId="616"/>
            <ac:picMk id="225" creationId="{2FAC7122-A6EF-4BE0-8601-5FA7F8714995}"/>
          </ac:picMkLst>
        </pc:picChg>
        <pc:picChg chg="mod">
          <ac:chgData name="Mathugamavithanage Dilruk Dasantha Perera" userId="c2a87547-8c9f-4ea5-89db-9cb707856635" providerId="ADAL" clId="{0B91A5BC-4E04-4EF4-AF23-6D082AB05C1E}" dt="2019-12-31T04:36:38.895" v="13761" actId="14100"/>
          <ac:picMkLst>
            <pc:docMk/>
            <pc:sldMk cId="1896561660" sldId="616"/>
            <ac:picMk id="227" creationId="{078F26BE-B179-43A0-A9EF-DBE69C8F293C}"/>
          </ac:picMkLst>
        </pc:picChg>
        <pc:picChg chg="mod">
          <ac:chgData name="Mathugamavithanage Dilruk Dasantha Perera" userId="c2a87547-8c9f-4ea5-89db-9cb707856635" providerId="ADAL" clId="{0B91A5BC-4E04-4EF4-AF23-6D082AB05C1E}" dt="2019-12-31T04:39:22.492" v="13840" actId="12788"/>
          <ac:picMkLst>
            <pc:docMk/>
            <pc:sldMk cId="1896561660" sldId="616"/>
            <ac:picMk id="229" creationId="{55287B9B-44A0-44A9-862C-25DAC3B70EBB}"/>
          </ac:picMkLst>
        </pc:picChg>
        <pc:cxnChg chg="mod">
          <ac:chgData name="Mathugamavithanage Dilruk Dasantha Perera" userId="c2a87547-8c9f-4ea5-89db-9cb707856635" providerId="ADAL" clId="{0B91A5BC-4E04-4EF4-AF23-6D082AB05C1E}" dt="2019-12-30T12:56:29.832" v="12562" actId="14100"/>
          <ac:cxnSpMkLst>
            <pc:docMk/>
            <pc:sldMk cId="1896561660" sldId="616"/>
            <ac:cxnSpMk id="7" creationId="{DDBA694C-3EA7-4D84-8674-0BD4147E876C}"/>
          </ac:cxnSpMkLst>
        </pc:cxnChg>
        <pc:cxnChg chg="mod">
          <ac:chgData name="Mathugamavithanage Dilruk Dasantha Perera" userId="c2a87547-8c9f-4ea5-89db-9cb707856635" providerId="ADAL" clId="{0B91A5BC-4E04-4EF4-AF23-6D082AB05C1E}" dt="2019-12-30T12:59:28.038" v="12582" actId="1037"/>
          <ac:cxnSpMkLst>
            <pc:docMk/>
            <pc:sldMk cId="1896561660" sldId="616"/>
            <ac:cxnSpMk id="8" creationId="{B7BD11F8-2E5F-492F-B6BD-D99E7CA79605}"/>
          </ac:cxnSpMkLst>
        </pc:cxnChg>
        <pc:cxnChg chg="mod">
          <ac:chgData name="Mathugamavithanage Dilruk Dasantha Perera" userId="c2a87547-8c9f-4ea5-89db-9cb707856635" providerId="ADAL" clId="{0B91A5BC-4E04-4EF4-AF23-6D082AB05C1E}" dt="2019-12-30T12:41:40.064" v="12476" actId="1582"/>
          <ac:cxnSpMkLst>
            <pc:docMk/>
            <pc:sldMk cId="1896561660" sldId="616"/>
            <ac:cxnSpMk id="9" creationId="{ECA2FEC9-1CB4-485E-A0BD-075675405293}"/>
          </ac:cxnSpMkLst>
        </pc:cxnChg>
        <pc:cxnChg chg="mod ord">
          <ac:chgData name="Mathugamavithanage Dilruk Dasantha Perera" userId="c2a87547-8c9f-4ea5-89db-9cb707856635" providerId="ADAL" clId="{0B91A5BC-4E04-4EF4-AF23-6D082AB05C1E}" dt="2019-12-30T13:33:04.244" v="12730" actId="167"/>
          <ac:cxnSpMkLst>
            <pc:docMk/>
            <pc:sldMk cId="1896561660" sldId="616"/>
            <ac:cxnSpMk id="13" creationId="{51C38582-7A0A-4C37-BAA5-7F229BC55CB8}"/>
          </ac:cxnSpMkLst>
        </pc:cxnChg>
        <pc:cxnChg chg="mod">
          <ac:chgData name="Mathugamavithanage Dilruk Dasantha Perera" userId="c2a87547-8c9f-4ea5-89db-9cb707856635" providerId="ADAL" clId="{0B91A5BC-4E04-4EF4-AF23-6D082AB05C1E}" dt="2019-12-30T12:41:15.849" v="12474" actId="1582"/>
          <ac:cxnSpMkLst>
            <pc:docMk/>
            <pc:sldMk cId="1896561660" sldId="616"/>
            <ac:cxnSpMk id="43" creationId="{A89C4AE6-3448-45BB-B01D-265F209BD002}"/>
          </ac:cxnSpMkLst>
        </pc:cxnChg>
        <pc:cxnChg chg="mod">
          <ac:chgData name="Mathugamavithanage Dilruk Dasantha Perera" userId="c2a87547-8c9f-4ea5-89db-9cb707856635" providerId="ADAL" clId="{0B91A5BC-4E04-4EF4-AF23-6D082AB05C1E}" dt="2019-12-30T12:39:15.277" v="12459" actId="1582"/>
          <ac:cxnSpMkLst>
            <pc:docMk/>
            <pc:sldMk cId="1896561660" sldId="616"/>
            <ac:cxnSpMk id="51" creationId="{9787C336-B4A0-4582-90F8-3D726AFE4CA4}"/>
          </ac:cxnSpMkLst>
        </pc:cxnChg>
        <pc:cxnChg chg="mod">
          <ac:chgData name="Mathugamavithanage Dilruk Dasantha Perera" userId="c2a87547-8c9f-4ea5-89db-9cb707856635" providerId="ADAL" clId="{0B91A5BC-4E04-4EF4-AF23-6D082AB05C1E}" dt="2019-12-30T12:39:26.825" v="12461" actId="1582"/>
          <ac:cxnSpMkLst>
            <pc:docMk/>
            <pc:sldMk cId="1896561660" sldId="616"/>
            <ac:cxnSpMk id="72" creationId="{AC8CD210-8D8D-4649-9CF5-E2DE052605AA}"/>
          </ac:cxnSpMkLst>
        </pc:cxnChg>
        <pc:cxnChg chg="mod">
          <ac:chgData name="Mathugamavithanage Dilruk Dasantha Perera" userId="c2a87547-8c9f-4ea5-89db-9cb707856635" providerId="ADAL" clId="{0B91A5BC-4E04-4EF4-AF23-6D082AB05C1E}" dt="2019-12-30T12:41:15.849" v="12474" actId="1582"/>
          <ac:cxnSpMkLst>
            <pc:docMk/>
            <pc:sldMk cId="1896561660" sldId="616"/>
            <ac:cxnSpMk id="88" creationId="{6AB02AB0-607B-4A5D-810C-DABFF4F643A2}"/>
          </ac:cxnSpMkLst>
        </pc:cxnChg>
        <pc:cxnChg chg="mod">
          <ac:chgData name="Mathugamavithanage Dilruk Dasantha Perera" userId="c2a87547-8c9f-4ea5-89db-9cb707856635" providerId="ADAL" clId="{0B91A5BC-4E04-4EF4-AF23-6D082AB05C1E}" dt="2019-12-30T12:41:21.369" v="12475" actId="1582"/>
          <ac:cxnSpMkLst>
            <pc:docMk/>
            <pc:sldMk cId="1896561660" sldId="616"/>
            <ac:cxnSpMk id="115" creationId="{2AB433C8-F5C1-4730-B66C-793943EF486B}"/>
          </ac:cxnSpMkLst>
        </pc:cxnChg>
        <pc:cxnChg chg="mod">
          <ac:chgData name="Mathugamavithanage Dilruk Dasantha Perera" userId="c2a87547-8c9f-4ea5-89db-9cb707856635" providerId="ADAL" clId="{0B91A5BC-4E04-4EF4-AF23-6D082AB05C1E}" dt="2019-12-30T12:41:15.849" v="12474" actId="1582"/>
          <ac:cxnSpMkLst>
            <pc:docMk/>
            <pc:sldMk cId="1896561660" sldId="616"/>
            <ac:cxnSpMk id="124" creationId="{98C38539-CC9C-49C2-97E0-B3B2D412250F}"/>
          </ac:cxnSpMkLst>
        </pc:cxnChg>
        <pc:cxnChg chg="mod">
          <ac:chgData name="Mathugamavithanage Dilruk Dasantha Perera" userId="c2a87547-8c9f-4ea5-89db-9cb707856635" providerId="ADAL" clId="{0B91A5BC-4E04-4EF4-AF23-6D082AB05C1E}" dt="2019-12-30T12:41:15.849" v="12474" actId="1582"/>
          <ac:cxnSpMkLst>
            <pc:docMk/>
            <pc:sldMk cId="1896561660" sldId="616"/>
            <ac:cxnSpMk id="130" creationId="{33DBDAB8-C4A8-4E05-B507-E5270122942F}"/>
          </ac:cxnSpMkLst>
        </pc:cxnChg>
        <pc:cxnChg chg="mod">
          <ac:chgData name="Mathugamavithanage Dilruk Dasantha Perera" userId="c2a87547-8c9f-4ea5-89db-9cb707856635" providerId="ADAL" clId="{0B91A5BC-4E04-4EF4-AF23-6D082AB05C1E}" dt="2019-12-30T12:40:14.098" v="12468" actId="1582"/>
          <ac:cxnSpMkLst>
            <pc:docMk/>
            <pc:sldMk cId="1896561660" sldId="616"/>
            <ac:cxnSpMk id="177" creationId="{06418808-75BB-4ED2-863E-78ACAEA07C3D}"/>
          </ac:cxnSpMkLst>
        </pc:cxnChg>
        <pc:cxnChg chg="mod">
          <ac:chgData name="Mathugamavithanage Dilruk Dasantha Perera" userId="c2a87547-8c9f-4ea5-89db-9cb707856635" providerId="ADAL" clId="{0B91A5BC-4E04-4EF4-AF23-6D082AB05C1E}" dt="2019-12-30T12:40:31.455" v="12470" actId="1582"/>
          <ac:cxnSpMkLst>
            <pc:docMk/>
            <pc:sldMk cId="1896561660" sldId="616"/>
            <ac:cxnSpMk id="191" creationId="{CCFE2BA9-1ACF-4820-A445-E7BBE4B189D1}"/>
          </ac:cxnSpMkLst>
        </pc:cxnChg>
        <pc:cxnChg chg="mod">
          <ac:chgData name="Mathugamavithanage Dilruk Dasantha Perera" userId="c2a87547-8c9f-4ea5-89db-9cb707856635" providerId="ADAL" clId="{0B91A5BC-4E04-4EF4-AF23-6D082AB05C1E}" dt="2019-12-30T13:06:56.249" v="12611" actId="14100"/>
          <ac:cxnSpMkLst>
            <pc:docMk/>
            <pc:sldMk cId="1896561660" sldId="616"/>
            <ac:cxnSpMk id="193" creationId="{32A3EC00-542A-41C6-AB22-9116B4DC4567}"/>
          </ac:cxnSpMkLst>
        </pc:cxnChg>
        <pc:cxnChg chg="mod">
          <ac:chgData name="Mathugamavithanage Dilruk Dasantha Perera" userId="c2a87547-8c9f-4ea5-89db-9cb707856635" providerId="ADAL" clId="{0B91A5BC-4E04-4EF4-AF23-6D082AB05C1E}" dt="2019-12-31T04:08:04.612" v="12839" actId="14100"/>
          <ac:cxnSpMkLst>
            <pc:docMk/>
            <pc:sldMk cId="1896561660" sldId="616"/>
            <ac:cxnSpMk id="194" creationId="{25594281-FB6A-47A7-9B20-91EF9A792D59}"/>
          </ac:cxnSpMkLst>
        </pc:cxnChg>
        <pc:cxnChg chg="mod">
          <ac:chgData name="Mathugamavithanage Dilruk Dasantha Perera" userId="c2a87547-8c9f-4ea5-89db-9cb707856635" providerId="ADAL" clId="{0B91A5BC-4E04-4EF4-AF23-6D082AB05C1E}" dt="2019-12-30T12:40:38.470" v="12471" actId="1582"/>
          <ac:cxnSpMkLst>
            <pc:docMk/>
            <pc:sldMk cId="1896561660" sldId="616"/>
            <ac:cxnSpMk id="195" creationId="{A600B3E0-6048-4E72-96DA-10C5B3456523}"/>
          </ac:cxnSpMkLst>
        </pc:cxnChg>
      </pc:sldChg>
      <pc:sldChg chg="addSp modSp add ord">
        <pc:chgData name="Mathugamavithanage Dilruk Dasantha Perera" userId="c2a87547-8c9f-4ea5-89db-9cb707856635" providerId="ADAL" clId="{0B91A5BC-4E04-4EF4-AF23-6D082AB05C1E}" dt="2019-12-31T06:23:35.927" v="14597" actId="1076"/>
        <pc:sldMkLst>
          <pc:docMk/>
          <pc:sldMk cId="1752182091" sldId="619"/>
        </pc:sldMkLst>
        <pc:spChg chg="mod">
          <ac:chgData name="Mathugamavithanage Dilruk Dasantha Perera" userId="c2a87547-8c9f-4ea5-89db-9cb707856635" providerId="ADAL" clId="{0B91A5BC-4E04-4EF4-AF23-6D082AB05C1E}" dt="2019-12-31T05:29:36.838" v="13979" actId="20577"/>
          <ac:spMkLst>
            <pc:docMk/>
            <pc:sldMk cId="1752182091" sldId="619"/>
            <ac:spMk id="2" creationId="{4AFAA3F0-E5C5-428C-9BA5-7E128882F5E5}"/>
          </ac:spMkLst>
        </pc:spChg>
        <pc:picChg chg="add mod">
          <ac:chgData name="Mathugamavithanage Dilruk Dasantha Perera" userId="c2a87547-8c9f-4ea5-89db-9cb707856635" providerId="ADAL" clId="{0B91A5BC-4E04-4EF4-AF23-6D082AB05C1E}" dt="2019-12-31T06:22:55.647" v="14591" actId="1076"/>
          <ac:picMkLst>
            <pc:docMk/>
            <pc:sldMk cId="1752182091" sldId="619"/>
            <ac:picMk id="4" creationId="{68BBB670-E58A-4498-ADE6-305683C5F3ED}"/>
          </ac:picMkLst>
        </pc:picChg>
        <pc:picChg chg="add mod">
          <ac:chgData name="Mathugamavithanage Dilruk Dasantha Perera" userId="c2a87547-8c9f-4ea5-89db-9cb707856635" providerId="ADAL" clId="{0B91A5BC-4E04-4EF4-AF23-6D082AB05C1E}" dt="2019-12-31T06:22:58.111" v="14592" actId="1076"/>
          <ac:picMkLst>
            <pc:docMk/>
            <pc:sldMk cId="1752182091" sldId="619"/>
            <ac:picMk id="5" creationId="{82B8E67D-8A8F-4F60-99E0-A23DFE4F3CB9}"/>
          </ac:picMkLst>
        </pc:picChg>
        <pc:picChg chg="add mod">
          <ac:chgData name="Mathugamavithanage Dilruk Dasantha Perera" userId="c2a87547-8c9f-4ea5-89db-9cb707856635" providerId="ADAL" clId="{0B91A5BC-4E04-4EF4-AF23-6D082AB05C1E}" dt="2019-12-31T06:23:02.928" v="14593" actId="1076"/>
          <ac:picMkLst>
            <pc:docMk/>
            <pc:sldMk cId="1752182091" sldId="619"/>
            <ac:picMk id="6" creationId="{E9B419B3-2234-43BA-8B50-64139F54F819}"/>
          </ac:picMkLst>
        </pc:picChg>
        <pc:picChg chg="add mod">
          <ac:chgData name="Mathugamavithanage Dilruk Dasantha Perera" userId="c2a87547-8c9f-4ea5-89db-9cb707856635" providerId="ADAL" clId="{0B91A5BC-4E04-4EF4-AF23-6D082AB05C1E}" dt="2019-12-31T05:29:51.725" v="13984" actId="1076"/>
          <ac:picMkLst>
            <pc:docMk/>
            <pc:sldMk cId="1752182091" sldId="619"/>
            <ac:picMk id="7" creationId="{AA05166D-7917-494C-A17F-40B113A08EA6}"/>
          </ac:picMkLst>
        </pc:picChg>
        <pc:picChg chg="add mod">
          <ac:chgData name="Mathugamavithanage Dilruk Dasantha Perera" userId="c2a87547-8c9f-4ea5-89db-9cb707856635" providerId="ADAL" clId="{0B91A5BC-4E04-4EF4-AF23-6D082AB05C1E}" dt="2019-12-31T06:23:05.399" v="14594" actId="1076"/>
          <ac:picMkLst>
            <pc:docMk/>
            <pc:sldMk cId="1752182091" sldId="619"/>
            <ac:picMk id="8" creationId="{6E948AA0-3FB6-4EDC-A740-4B17ADD56D68}"/>
          </ac:picMkLst>
        </pc:picChg>
        <pc:picChg chg="add mod">
          <ac:chgData name="Mathugamavithanage Dilruk Dasantha Perera" userId="c2a87547-8c9f-4ea5-89db-9cb707856635" providerId="ADAL" clId="{0B91A5BC-4E04-4EF4-AF23-6D082AB05C1E}" dt="2019-12-31T06:23:09.296" v="14595" actId="1076"/>
          <ac:picMkLst>
            <pc:docMk/>
            <pc:sldMk cId="1752182091" sldId="619"/>
            <ac:picMk id="9" creationId="{F6A6E3CD-2FE9-4521-B829-8D7521BBEB3E}"/>
          </ac:picMkLst>
        </pc:picChg>
        <pc:picChg chg="add mod">
          <ac:chgData name="Mathugamavithanage Dilruk Dasantha Perera" userId="c2a87547-8c9f-4ea5-89db-9cb707856635" providerId="ADAL" clId="{0B91A5BC-4E04-4EF4-AF23-6D082AB05C1E}" dt="2019-12-31T06:23:35.927" v="14597" actId="1076"/>
          <ac:picMkLst>
            <pc:docMk/>
            <pc:sldMk cId="1752182091" sldId="619"/>
            <ac:picMk id="10" creationId="{96C4A2BC-5C80-438D-88A2-7DD22567E5AE}"/>
          </ac:picMkLst>
        </pc:picChg>
      </pc:sldChg>
      <pc:sldChg chg="addSp delSp modSp add mod modAnim">
        <pc:chgData name="Mathugamavithanage Dilruk Dasantha Perera" userId="c2a87547-8c9f-4ea5-89db-9cb707856635" providerId="ADAL" clId="{0B91A5BC-4E04-4EF4-AF23-6D082AB05C1E}" dt="2019-12-31T10:20:35.712" v="15104"/>
        <pc:sldMkLst>
          <pc:docMk/>
          <pc:sldMk cId="3852404634" sldId="622"/>
        </pc:sldMkLst>
        <pc:spChg chg="mod">
          <ac:chgData name="Mathugamavithanage Dilruk Dasantha Perera" userId="c2a87547-8c9f-4ea5-89db-9cb707856635" providerId="ADAL" clId="{0B91A5BC-4E04-4EF4-AF23-6D082AB05C1E}" dt="2019-12-31T10:20:35.712" v="15104"/>
          <ac:spMkLst>
            <pc:docMk/>
            <pc:sldMk cId="3852404634" sldId="622"/>
            <ac:spMk id="2" creationId="{A531DD79-CE0D-4001-B4CE-39578757B6A3}"/>
          </ac:spMkLst>
        </pc:spChg>
        <pc:spChg chg="del">
          <ac:chgData name="Mathugamavithanage Dilruk Dasantha Perera" userId="c2a87547-8c9f-4ea5-89db-9cb707856635" providerId="ADAL" clId="{0B91A5BC-4E04-4EF4-AF23-6D082AB05C1E}" dt="2019-12-31T06:09:35.321" v="14036" actId="478"/>
          <ac:spMkLst>
            <pc:docMk/>
            <pc:sldMk cId="3852404634" sldId="622"/>
            <ac:spMk id="3" creationId="{736C2536-7A6B-4FCC-BBA5-038041C10A1D}"/>
          </ac:spMkLst>
        </pc:spChg>
        <pc:spChg chg="mod">
          <ac:chgData name="Mathugamavithanage Dilruk Dasantha Perera" userId="c2a87547-8c9f-4ea5-89db-9cb707856635" providerId="ADAL" clId="{0B91A5BC-4E04-4EF4-AF23-6D082AB05C1E}" dt="2019-12-31T10:19:48.720" v="15097" actId="20577"/>
          <ac:spMkLst>
            <pc:docMk/>
            <pc:sldMk cId="3852404634" sldId="622"/>
            <ac:spMk id="13" creationId="{337EA636-6D39-45DD-BBA3-20D88FABEF20}"/>
          </ac:spMkLst>
        </pc:spChg>
        <pc:spChg chg="mod">
          <ac:chgData name="Mathugamavithanage Dilruk Dasantha Perera" userId="c2a87547-8c9f-4ea5-89db-9cb707856635" providerId="ADAL" clId="{0B91A5BC-4E04-4EF4-AF23-6D082AB05C1E}" dt="2019-12-31T10:19:29.837" v="15080" actId="20577"/>
          <ac:spMkLst>
            <pc:docMk/>
            <pc:sldMk cId="3852404634" sldId="622"/>
            <ac:spMk id="15" creationId="{FB530395-013F-40F4-8187-529241ED3893}"/>
          </ac:spMkLst>
        </pc:spChg>
        <pc:spChg chg="mod">
          <ac:chgData name="Mathugamavithanage Dilruk Dasantha Perera" userId="c2a87547-8c9f-4ea5-89db-9cb707856635" providerId="ADAL" clId="{0B91A5BC-4E04-4EF4-AF23-6D082AB05C1E}" dt="2019-12-31T10:19:15.986" v="15068" actId="20577"/>
          <ac:spMkLst>
            <pc:docMk/>
            <pc:sldMk cId="3852404634" sldId="622"/>
            <ac:spMk id="18" creationId="{2CE98926-86DF-419D-B992-44CA071FDCA1}"/>
          </ac:spMkLst>
        </pc:spChg>
        <pc:spChg chg="mod">
          <ac:chgData name="Mathugamavithanage Dilruk Dasantha Perera" userId="c2a87547-8c9f-4ea5-89db-9cb707856635" providerId="ADAL" clId="{0B91A5BC-4E04-4EF4-AF23-6D082AB05C1E}" dt="2019-12-31T10:18:34.899" v="15059" actId="404"/>
          <ac:spMkLst>
            <pc:docMk/>
            <pc:sldMk cId="3852404634" sldId="622"/>
            <ac:spMk id="21" creationId="{7AA6028E-8677-4590-A5D9-A195742874D9}"/>
          </ac:spMkLst>
        </pc:spChg>
        <pc:spChg chg="mod">
          <ac:chgData name="Mathugamavithanage Dilruk Dasantha Perera" userId="c2a87547-8c9f-4ea5-89db-9cb707856635" providerId="ADAL" clId="{0B91A5BC-4E04-4EF4-AF23-6D082AB05C1E}" dt="2019-12-31T10:18:34.899" v="15059" actId="404"/>
          <ac:spMkLst>
            <pc:docMk/>
            <pc:sldMk cId="3852404634" sldId="622"/>
            <ac:spMk id="22" creationId="{E857C03C-D7F7-49A4-957D-819417F9785C}"/>
          </ac:spMkLst>
        </pc:spChg>
        <pc:spChg chg="del">
          <ac:chgData name="Mathugamavithanage Dilruk Dasantha Perera" userId="c2a87547-8c9f-4ea5-89db-9cb707856635" providerId="ADAL" clId="{0B91A5BC-4E04-4EF4-AF23-6D082AB05C1E}" dt="2019-12-31T10:18:17.140" v="15054" actId="478"/>
          <ac:spMkLst>
            <pc:docMk/>
            <pc:sldMk cId="3852404634" sldId="622"/>
            <ac:spMk id="23" creationId="{EF97A17B-54EC-4961-869E-21C7B5D0DD96}"/>
          </ac:spMkLst>
        </pc:spChg>
        <pc:spChg chg="del">
          <ac:chgData name="Mathugamavithanage Dilruk Dasantha Perera" userId="c2a87547-8c9f-4ea5-89db-9cb707856635" providerId="ADAL" clId="{0B91A5BC-4E04-4EF4-AF23-6D082AB05C1E}" dt="2019-12-31T10:18:17.140" v="15054" actId="478"/>
          <ac:spMkLst>
            <pc:docMk/>
            <pc:sldMk cId="3852404634" sldId="622"/>
            <ac:spMk id="24" creationId="{7B0E6AD5-E9B9-43A3-B549-A67910076C19}"/>
          </ac:spMkLst>
        </pc:spChg>
        <pc:grpChg chg="add mod">
          <ac:chgData name="Mathugamavithanage Dilruk Dasantha Perera" userId="c2a87547-8c9f-4ea5-89db-9cb707856635" providerId="ADAL" clId="{0B91A5BC-4E04-4EF4-AF23-6D082AB05C1E}" dt="2019-12-31T10:19:38.265" v="15081" actId="1076"/>
          <ac:grpSpMkLst>
            <pc:docMk/>
            <pc:sldMk cId="3852404634" sldId="622"/>
            <ac:grpSpMk id="11" creationId="{1937B61C-CB88-41C9-B3D7-452175B01225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1T10:19:25.929" v="15070" actId="1076"/>
          <ac:grpSpMkLst>
            <pc:docMk/>
            <pc:sldMk cId="3852404634" sldId="622"/>
            <ac:grpSpMk id="14" creationId="{590EBF9A-1DD5-4514-A3D3-E33D9DA7250A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1T10:19:21.793" v="15069" actId="1076"/>
          <ac:grpSpMkLst>
            <pc:docMk/>
            <pc:sldMk cId="3852404634" sldId="622"/>
            <ac:grpSpMk id="17" creationId="{312C1364-3499-46B9-86BF-C25B154772CC}"/>
          </ac:grpSpMkLst>
        </pc:grpChg>
        <pc:grpChg chg="add mod">
          <ac:chgData name="Mathugamavithanage Dilruk Dasantha Perera" userId="c2a87547-8c9f-4ea5-89db-9cb707856635" providerId="ADAL" clId="{0B91A5BC-4E04-4EF4-AF23-6D082AB05C1E}" dt="2019-12-31T10:20:02.385" v="15098" actId="1076"/>
          <ac:grpSpMkLst>
            <pc:docMk/>
            <pc:sldMk cId="3852404634" sldId="622"/>
            <ac:grpSpMk id="20" creationId="{BB6CEBDB-B660-4BEC-8526-D48BE86F1A48}"/>
          </ac:grpSpMkLst>
        </pc:grpChg>
        <pc:graphicFrameChg chg="add mod">
          <ac:chgData name="Mathugamavithanage Dilruk Dasantha Perera" userId="c2a87547-8c9f-4ea5-89db-9cb707856635" providerId="ADAL" clId="{0B91A5BC-4E04-4EF4-AF23-6D082AB05C1E}" dt="2019-12-31T10:20:02.385" v="15098" actId="1076"/>
          <ac:graphicFrameMkLst>
            <pc:docMk/>
            <pc:sldMk cId="3852404634" sldId="622"/>
            <ac:graphicFrameMk id="6" creationId="{16F11931-61AC-4639-88DE-A6B202FC624A}"/>
          </ac:graphicFrameMkLst>
        </pc:graphicFrameChg>
        <pc:graphicFrameChg chg="add mod">
          <ac:chgData name="Mathugamavithanage Dilruk Dasantha Perera" userId="c2a87547-8c9f-4ea5-89db-9cb707856635" providerId="ADAL" clId="{0B91A5BC-4E04-4EF4-AF23-6D082AB05C1E}" dt="2019-12-31T10:20:02.385" v="15098" actId="1076"/>
          <ac:graphicFrameMkLst>
            <pc:docMk/>
            <pc:sldMk cId="3852404634" sldId="622"/>
            <ac:graphicFrameMk id="7" creationId="{8D7105E7-2235-4AA4-B567-5E709FF8346A}"/>
          </ac:graphicFrameMkLst>
        </pc:graphicFrameChg>
        <pc:graphicFrameChg chg="add del">
          <ac:chgData name="Mathugamavithanage Dilruk Dasantha Perera" userId="c2a87547-8c9f-4ea5-89db-9cb707856635" providerId="ADAL" clId="{0B91A5BC-4E04-4EF4-AF23-6D082AB05C1E}" dt="2019-12-31T10:13:08.422" v="14971"/>
          <ac:graphicFrameMkLst>
            <pc:docMk/>
            <pc:sldMk cId="3852404634" sldId="622"/>
            <ac:graphicFrameMk id="8" creationId="{9C8D0342-F53F-4494-8CBD-39C7981F3588}"/>
          </ac:graphicFrameMkLst>
        </pc:graphicFrameChg>
        <pc:graphicFrameChg chg="add del mod">
          <ac:chgData name="Mathugamavithanage Dilruk Dasantha Perera" userId="c2a87547-8c9f-4ea5-89db-9cb707856635" providerId="ADAL" clId="{0B91A5BC-4E04-4EF4-AF23-6D082AB05C1E}" dt="2019-12-31T10:13:21.644" v="14976" actId="478"/>
          <ac:graphicFrameMkLst>
            <pc:docMk/>
            <pc:sldMk cId="3852404634" sldId="622"/>
            <ac:graphicFrameMk id="9" creationId="{10AF7308-41BF-4C1F-BBDE-1A8915770E38}"/>
          </ac:graphicFrameMkLst>
        </pc:graphicFrameChg>
        <pc:picChg chg="add mod">
          <ac:chgData name="Mathugamavithanage Dilruk Dasantha Perera" userId="c2a87547-8c9f-4ea5-89db-9cb707856635" providerId="ADAL" clId="{0B91A5BC-4E04-4EF4-AF23-6D082AB05C1E}" dt="2019-12-31T10:20:16.509" v="15102" actId="14100"/>
          <ac:picMkLst>
            <pc:docMk/>
            <pc:sldMk cId="3852404634" sldId="622"/>
            <ac:picMk id="10" creationId="{6B518E0E-CA29-498C-AB45-6698E954206E}"/>
          </ac:picMkLst>
        </pc:picChg>
      </pc:sldChg>
      <pc:sldChg chg="modSp add modNotesTx">
        <pc:chgData name="Mathugamavithanage Dilruk Dasantha Perera" userId="c2a87547-8c9f-4ea5-89db-9cb707856635" providerId="ADAL" clId="{0B91A5BC-4E04-4EF4-AF23-6D082AB05C1E}" dt="2019-12-31T06:20:36.840" v="14588" actId="5793"/>
        <pc:sldMkLst>
          <pc:docMk/>
          <pc:sldMk cId="3252795090" sldId="623"/>
        </pc:sldMkLst>
        <pc:spChg chg="mod">
          <ac:chgData name="Mathugamavithanage Dilruk Dasantha Perera" userId="c2a87547-8c9f-4ea5-89db-9cb707856635" providerId="ADAL" clId="{0B91A5BC-4E04-4EF4-AF23-6D082AB05C1E}" dt="2019-12-31T06:17:00.765" v="14125" actId="20577"/>
          <ac:spMkLst>
            <pc:docMk/>
            <pc:sldMk cId="3252795090" sldId="623"/>
            <ac:spMk id="2" creationId="{F1115779-0C4E-495E-9E4B-C65F32AE663E}"/>
          </ac:spMkLst>
        </pc:spChg>
        <pc:spChg chg="mod">
          <ac:chgData name="Mathugamavithanage Dilruk Dasantha Perera" userId="c2a87547-8c9f-4ea5-89db-9cb707856635" providerId="ADAL" clId="{0B91A5BC-4E04-4EF4-AF23-6D082AB05C1E}" dt="2019-12-31T06:20:36.840" v="14588" actId="5793"/>
          <ac:spMkLst>
            <pc:docMk/>
            <pc:sldMk cId="3252795090" sldId="623"/>
            <ac:spMk id="3" creationId="{C4DAF9A6-6709-43B8-986F-0A5A6AF77AC4}"/>
          </ac:spMkLst>
        </pc:spChg>
      </pc:sldChg>
    </pc:docChg>
  </pc:docChgLst>
  <pc:docChgLst>
    <pc:chgData name="Mathugamavithanage Dilruk Dasantha Perera" userId="c2a87547-8c9f-4ea5-89db-9cb707856635" providerId="ADAL" clId="{638125F8-B5FD-4513-A72C-962ADB71D9E6}"/>
    <pc:docChg chg="undo custSel addSld delSld modSld sldOrd modMainMaster">
      <pc:chgData name="Mathugamavithanage Dilruk Dasantha Perera" userId="c2a87547-8c9f-4ea5-89db-9cb707856635" providerId="ADAL" clId="{638125F8-B5FD-4513-A72C-962ADB71D9E6}" dt="2020-01-16T19:41:01.713" v="8936" actId="404"/>
      <pc:docMkLst>
        <pc:docMk/>
      </pc:docMkLst>
      <pc:sldChg chg="delSp modSp modNotesTx">
        <pc:chgData name="Mathugamavithanage Dilruk Dasantha Perera" userId="c2a87547-8c9f-4ea5-89db-9cb707856635" providerId="ADAL" clId="{638125F8-B5FD-4513-A72C-962ADB71D9E6}" dt="2020-01-16T19:13:26.627" v="8839" actId="20577"/>
        <pc:sldMkLst>
          <pc:docMk/>
          <pc:sldMk cId="1601413596" sldId="256"/>
        </pc:sldMkLst>
        <pc:spChg chg="mod">
          <ac:chgData name="Mathugamavithanage Dilruk Dasantha Perera" userId="c2a87547-8c9f-4ea5-89db-9cb707856635" providerId="ADAL" clId="{638125F8-B5FD-4513-A72C-962ADB71D9E6}" dt="2020-01-06T07:31:58.367" v="149" actId="1076"/>
          <ac:spMkLst>
            <pc:docMk/>
            <pc:sldMk cId="1601413596" sldId="256"/>
            <ac:spMk id="2" creationId="{950FFA09-125D-4057-A2C1-50037CC14357}"/>
          </ac:spMkLst>
        </pc:spChg>
        <pc:spChg chg="del mod">
          <ac:chgData name="Mathugamavithanage Dilruk Dasantha Perera" userId="c2a87547-8c9f-4ea5-89db-9cb707856635" providerId="ADAL" clId="{638125F8-B5FD-4513-A72C-962ADB71D9E6}" dt="2020-01-06T10:15:51.624" v="261" actId="478"/>
          <ac:spMkLst>
            <pc:docMk/>
            <pc:sldMk cId="1601413596" sldId="256"/>
            <ac:spMk id="4" creationId="{6BA59A52-CC48-4130-81AC-9262442DF94C}"/>
          </ac:spMkLst>
        </pc:spChg>
      </pc:sldChg>
      <pc:sldChg chg="addSp modSp modAnim modNotesTx">
        <pc:chgData name="Mathugamavithanage Dilruk Dasantha Perera" userId="c2a87547-8c9f-4ea5-89db-9cb707856635" providerId="ADAL" clId="{638125F8-B5FD-4513-A72C-962ADB71D9E6}" dt="2020-01-16T19:14:13.340" v="8853" actId="20577"/>
        <pc:sldMkLst>
          <pc:docMk/>
          <pc:sldMk cId="1626845424" sldId="279"/>
        </pc:sldMkLst>
        <pc:spChg chg="mod">
          <ac:chgData name="Mathugamavithanage Dilruk Dasantha Perera" userId="c2a87547-8c9f-4ea5-89db-9cb707856635" providerId="ADAL" clId="{638125F8-B5FD-4513-A72C-962ADB71D9E6}" dt="2020-01-11T19:52:19.691" v="6719" actId="14100"/>
          <ac:spMkLst>
            <pc:docMk/>
            <pc:sldMk cId="1626845424" sldId="279"/>
            <ac:spMk id="2" creationId="{706552F8-3E43-489F-9187-A74F1C3CE880}"/>
          </ac:spMkLst>
        </pc:spChg>
        <pc:spChg chg="mod">
          <ac:chgData name="Mathugamavithanage Dilruk Dasantha Perera" userId="c2a87547-8c9f-4ea5-89db-9cb707856635" providerId="ADAL" clId="{638125F8-B5FD-4513-A72C-962ADB71D9E6}" dt="2020-01-11T19:53:07.099" v="6801" actId="14100"/>
          <ac:spMkLst>
            <pc:docMk/>
            <pc:sldMk cId="1626845424" sldId="279"/>
            <ac:spMk id="3" creationId="{A7BF7926-BB2B-4B94-90DF-4DBFBC6B6D5B}"/>
          </ac:spMkLst>
        </pc:spChg>
        <pc:spChg chg="add mod">
          <ac:chgData name="Mathugamavithanage Dilruk Dasantha Perera" userId="c2a87547-8c9f-4ea5-89db-9cb707856635" providerId="ADAL" clId="{638125F8-B5FD-4513-A72C-962ADB71D9E6}" dt="2020-01-12T09:07:11.799" v="6857" actId="207"/>
          <ac:spMkLst>
            <pc:docMk/>
            <pc:sldMk cId="1626845424" sldId="279"/>
            <ac:spMk id="6" creationId="{F9A1716F-077C-41DB-9ABD-BF95CB1FC292}"/>
          </ac:spMkLst>
        </pc:spChg>
        <pc:spChg chg="add mod">
          <ac:chgData name="Mathugamavithanage Dilruk Dasantha Perera" userId="c2a87547-8c9f-4ea5-89db-9cb707856635" providerId="ADAL" clId="{638125F8-B5FD-4513-A72C-962ADB71D9E6}" dt="2020-01-12T09:43:34.357" v="6893" actId="14100"/>
          <ac:spMkLst>
            <pc:docMk/>
            <pc:sldMk cId="1626845424" sldId="279"/>
            <ac:spMk id="8" creationId="{41BABE44-F969-4B2C-A610-83F6F7813225}"/>
          </ac:spMkLst>
        </pc:spChg>
        <pc:spChg chg="add mod">
          <ac:chgData name="Mathugamavithanage Dilruk Dasantha Perera" userId="c2a87547-8c9f-4ea5-89db-9cb707856635" providerId="ADAL" clId="{638125F8-B5FD-4513-A72C-962ADB71D9E6}" dt="2020-01-11T19:52:59.457" v="6799" actId="20577"/>
          <ac:spMkLst>
            <pc:docMk/>
            <pc:sldMk cId="1626845424" sldId="279"/>
            <ac:spMk id="106" creationId="{230CB57B-1AAB-4F05-AFA8-9D832F03933F}"/>
          </ac:spMkLst>
        </pc:spChg>
        <pc:grpChg chg="mod">
          <ac:chgData name="Mathugamavithanage Dilruk Dasantha Perera" userId="c2a87547-8c9f-4ea5-89db-9cb707856635" providerId="ADAL" clId="{638125F8-B5FD-4513-A72C-962ADB71D9E6}" dt="2020-01-11T19:53:30.201" v="6803" actId="1076"/>
          <ac:grpSpMkLst>
            <pc:docMk/>
            <pc:sldMk cId="1626845424" sldId="279"/>
            <ac:grpSpMk id="10" creationId="{22294FFA-1BE5-4CE1-8DE5-50D30F188879}"/>
          </ac:grpSpMkLst>
        </pc:grpChg>
        <pc:grpChg chg="mod">
          <ac:chgData name="Mathugamavithanage Dilruk Dasantha Perera" userId="c2a87547-8c9f-4ea5-89db-9cb707856635" providerId="ADAL" clId="{638125F8-B5FD-4513-A72C-962ADB71D9E6}" dt="2020-01-11T19:53:30.201" v="6803" actId="1076"/>
          <ac:grpSpMkLst>
            <pc:docMk/>
            <pc:sldMk cId="1626845424" sldId="279"/>
            <ac:grpSpMk id="23" creationId="{92FFC61C-59B1-4A30-87B2-1EAD6888000B}"/>
          </ac:grpSpMkLst>
        </pc:grpChg>
        <pc:grpChg chg="mod">
          <ac:chgData name="Mathugamavithanage Dilruk Dasantha Perera" userId="c2a87547-8c9f-4ea5-89db-9cb707856635" providerId="ADAL" clId="{638125F8-B5FD-4513-A72C-962ADB71D9E6}" dt="2020-01-11T19:53:30.201" v="6803" actId="1076"/>
          <ac:grpSpMkLst>
            <pc:docMk/>
            <pc:sldMk cId="1626845424" sldId="279"/>
            <ac:grpSpMk id="27" creationId="{5B993303-E3C5-4E8B-9624-275FE0990768}"/>
          </ac:grpSpMkLst>
        </pc:grpChg>
        <pc:grpChg chg="mod">
          <ac:chgData name="Mathugamavithanage Dilruk Dasantha Perera" userId="c2a87547-8c9f-4ea5-89db-9cb707856635" providerId="ADAL" clId="{638125F8-B5FD-4513-A72C-962ADB71D9E6}" dt="2020-01-11T19:53:30.201" v="6803" actId="1076"/>
          <ac:grpSpMkLst>
            <pc:docMk/>
            <pc:sldMk cId="1626845424" sldId="279"/>
            <ac:grpSpMk id="31" creationId="{A82146A9-99B8-4793-AE8B-EBAE51DD889B}"/>
          </ac:grpSpMkLst>
        </pc:grpChg>
        <pc:grpChg chg="mod">
          <ac:chgData name="Mathugamavithanage Dilruk Dasantha Perera" userId="c2a87547-8c9f-4ea5-89db-9cb707856635" providerId="ADAL" clId="{638125F8-B5FD-4513-A72C-962ADB71D9E6}" dt="2020-01-11T19:53:30.201" v="6803" actId="1076"/>
          <ac:grpSpMkLst>
            <pc:docMk/>
            <pc:sldMk cId="1626845424" sldId="279"/>
            <ac:grpSpMk id="77" creationId="{74DF327C-79C6-42CC-940A-677C28C18991}"/>
          </ac:grpSpMkLst>
        </pc:grpChg>
        <pc:grpChg chg="mod">
          <ac:chgData name="Mathugamavithanage Dilruk Dasantha Perera" userId="c2a87547-8c9f-4ea5-89db-9cb707856635" providerId="ADAL" clId="{638125F8-B5FD-4513-A72C-962ADB71D9E6}" dt="2020-01-11T19:53:30.201" v="6803" actId="1076"/>
          <ac:grpSpMkLst>
            <pc:docMk/>
            <pc:sldMk cId="1626845424" sldId="279"/>
            <ac:grpSpMk id="80" creationId="{80806E9B-03A0-4C51-90BF-033BBC6A44AF}"/>
          </ac:grpSpMkLst>
        </pc:grpChg>
        <pc:grpChg chg="mod">
          <ac:chgData name="Mathugamavithanage Dilruk Dasantha Perera" userId="c2a87547-8c9f-4ea5-89db-9cb707856635" providerId="ADAL" clId="{638125F8-B5FD-4513-A72C-962ADB71D9E6}" dt="2020-01-11T19:53:30.201" v="6803" actId="1076"/>
          <ac:grpSpMkLst>
            <pc:docMk/>
            <pc:sldMk cId="1626845424" sldId="279"/>
            <ac:grpSpMk id="81" creationId="{E44AFCDC-141C-44DF-AF04-F79548944B49}"/>
          </ac:grpSpMkLst>
        </pc:grpChg>
        <pc:grpChg chg="mod">
          <ac:chgData name="Mathugamavithanage Dilruk Dasantha Perera" userId="c2a87547-8c9f-4ea5-89db-9cb707856635" providerId="ADAL" clId="{638125F8-B5FD-4513-A72C-962ADB71D9E6}" dt="2020-01-11T19:53:30.201" v="6803" actId="1076"/>
          <ac:grpSpMkLst>
            <pc:docMk/>
            <pc:sldMk cId="1626845424" sldId="279"/>
            <ac:grpSpMk id="85" creationId="{258BA545-C363-4FA1-BA91-CB1133ABFAB0}"/>
          </ac:grpSpMkLst>
        </pc:grpChg>
        <pc:grpChg chg="mod">
          <ac:chgData name="Mathugamavithanage Dilruk Dasantha Perera" userId="c2a87547-8c9f-4ea5-89db-9cb707856635" providerId="ADAL" clId="{638125F8-B5FD-4513-A72C-962ADB71D9E6}" dt="2020-01-11T19:53:30.201" v="6803" actId="1076"/>
          <ac:grpSpMkLst>
            <pc:docMk/>
            <pc:sldMk cId="1626845424" sldId="279"/>
            <ac:grpSpMk id="88" creationId="{71707F35-F959-4762-80E6-9BB28BA19C23}"/>
          </ac:grpSpMkLst>
        </pc:grpChg>
        <pc:grpChg chg="mod">
          <ac:chgData name="Mathugamavithanage Dilruk Dasantha Perera" userId="c2a87547-8c9f-4ea5-89db-9cb707856635" providerId="ADAL" clId="{638125F8-B5FD-4513-A72C-962ADB71D9E6}" dt="2020-01-11T19:53:30.201" v="6803" actId="1076"/>
          <ac:grpSpMkLst>
            <pc:docMk/>
            <pc:sldMk cId="1626845424" sldId="279"/>
            <ac:grpSpMk id="89" creationId="{EEB74525-F794-4AD6-888F-02EA4DE03FA6}"/>
          </ac:grpSpMkLst>
        </pc:grpChg>
        <pc:grpChg chg="mod">
          <ac:chgData name="Mathugamavithanage Dilruk Dasantha Perera" userId="c2a87547-8c9f-4ea5-89db-9cb707856635" providerId="ADAL" clId="{638125F8-B5FD-4513-A72C-962ADB71D9E6}" dt="2020-01-11T19:53:30.201" v="6803" actId="1076"/>
          <ac:grpSpMkLst>
            <pc:docMk/>
            <pc:sldMk cId="1626845424" sldId="279"/>
            <ac:grpSpMk id="93" creationId="{57E0CEA8-A791-4097-BE36-43D8B1C146BF}"/>
          </ac:grpSpMkLst>
        </pc:grpChg>
        <pc:grpChg chg="mod">
          <ac:chgData name="Mathugamavithanage Dilruk Dasantha Perera" userId="c2a87547-8c9f-4ea5-89db-9cb707856635" providerId="ADAL" clId="{638125F8-B5FD-4513-A72C-962ADB71D9E6}" dt="2020-01-11T19:53:30.201" v="6803" actId="1076"/>
          <ac:grpSpMkLst>
            <pc:docMk/>
            <pc:sldMk cId="1626845424" sldId="279"/>
            <ac:grpSpMk id="94" creationId="{C838DE73-CEFD-469A-8600-19531F852E9E}"/>
          </ac:grpSpMkLst>
        </pc:grpChg>
        <pc:grpChg chg="mod">
          <ac:chgData name="Mathugamavithanage Dilruk Dasantha Perera" userId="c2a87547-8c9f-4ea5-89db-9cb707856635" providerId="ADAL" clId="{638125F8-B5FD-4513-A72C-962ADB71D9E6}" dt="2020-01-11T19:53:30.201" v="6803" actId="1076"/>
          <ac:grpSpMkLst>
            <pc:docMk/>
            <pc:sldMk cId="1626845424" sldId="279"/>
            <ac:grpSpMk id="98" creationId="{5CDE2E8F-B7C7-4D1B-8C67-3772C09C6C2F}"/>
          </ac:grpSpMkLst>
        </pc:grpChg>
        <pc:grpChg chg="mod">
          <ac:chgData name="Mathugamavithanage Dilruk Dasantha Perera" userId="c2a87547-8c9f-4ea5-89db-9cb707856635" providerId="ADAL" clId="{638125F8-B5FD-4513-A72C-962ADB71D9E6}" dt="2020-01-11T19:53:30.201" v="6803" actId="1076"/>
          <ac:grpSpMkLst>
            <pc:docMk/>
            <pc:sldMk cId="1626845424" sldId="279"/>
            <ac:grpSpMk id="101" creationId="{D56AD4E7-2A4A-428F-A0C1-63F36AAB0409}"/>
          </ac:grpSpMkLst>
        </pc:grpChg>
        <pc:grpChg chg="mod">
          <ac:chgData name="Mathugamavithanage Dilruk Dasantha Perera" userId="c2a87547-8c9f-4ea5-89db-9cb707856635" providerId="ADAL" clId="{638125F8-B5FD-4513-A72C-962ADB71D9E6}" dt="2020-01-11T19:53:30.201" v="6803" actId="1076"/>
          <ac:grpSpMkLst>
            <pc:docMk/>
            <pc:sldMk cId="1626845424" sldId="279"/>
            <ac:grpSpMk id="102" creationId="{60F12A69-B37B-4472-B0DA-562E561EB5B5}"/>
          </ac:grpSpMkLst>
        </pc:grpChg>
        <pc:grpChg chg="mod">
          <ac:chgData name="Mathugamavithanage Dilruk Dasantha Perera" userId="c2a87547-8c9f-4ea5-89db-9cb707856635" providerId="ADAL" clId="{638125F8-B5FD-4513-A72C-962ADB71D9E6}" dt="2020-01-11T19:53:30.201" v="6803" actId="1076"/>
          <ac:grpSpMkLst>
            <pc:docMk/>
            <pc:sldMk cId="1626845424" sldId="279"/>
            <ac:grpSpMk id="103" creationId="{586A88A3-2119-4ADE-BC8E-8DFF53E208AA}"/>
          </ac:grpSpMkLst>
        </pc:grpChg>
        <pc:grpChg chg="mod">
          <ac:chgData name="Mathugamavithanage Dilruk Dasantha Perera" userId="c2a87547-8c9f-4ea5-89db-9cb707856635" providerId="ADAL" clId="{638125F8-B5FD-4513-A72C-962ADB71D9E6}" dt="2020-01-11T19:53:30.201" v="6803" actId="1076"/>
          <ac:grpSpMkLst>
            <pc:docMk/>
            <pc:sldMk cId="1626845424" sldId="279"/>
            <ac:grpSpMk id="104" creationId="{14668483-8175-4C08-A02B-7CC62D45F7F6}"/>
          </ac:grpSpMkLst>
        </pc:grpChg>
        <pc:grpChg chg="mod">
          <ac:chgData name="Mathugamavithanage Dilruk Dasantha Perera" userId="c2a87547-8c9f-4ea5-89db-9cb707856635" providerId="ADAL" clId="{638125F8-B5FD-4513-A72C-962ADB71D9E6}" dt="2020-01-11T19:53:30.201" v="6803" actId="1076"/>
          <ac:grpSpMkLst>
            <pc:docMk/>
            <pc:sldMk cId="1626845424" sldId="279"/>
            <ac:grpSpMk id="105" creationId="{06290C52-24B0-4FD7-91A9-57112C44E235}"/>
          </ac:grpSpMkLst>
        </pc:grpChg>
        <pc:grpChg chg="mod">
          <ac:chgData name="Mathugamavithanage Dilruk Dasantha Perera" userId="c2a87547-8c9f-4ea5-89db-9cb707856635" providerId="ADAL" clId="{638125F8-B5FD-4513-A72C-962ADB71D9E6}" dt="2020-01-11T19:53:30.201" v="6803" actId="1076"/>
          <ac:grpSpMkLst>
            <pc:docMk/>
            <pc:sldMk cId="1626845424" sldId="279"/>
            <ac:grpSpMk id="107" creationId="{EF9E476A-258F-476A-9B52-14372B5AD8CD}"/>
          </ac:grpSpMkLst>
        </pc:grpChg>
        <pc:grpChg chg="mod">
          <ac:chgData name="Mathugamavithanage Dilruk Dasantha Perera" userId="c2a87547-8c9f-4ea5-89db-9cb707856635" providerId="ADAL" clId="{638125F8-B5FD-4513-A72C-962ADB71D9E6}" dt="2020-01-11T19:53:30.201" v="6803" actId="1076"/>
          <ac:grpSpMkLst>
            <pc:docMk/>
            <pc:sldMk cId="1626845424" sldId="279"/>
            <ac:grpSpMk id="108" creationId="{5CD0891E-3556-41B7-BEBE-9429FBDE247E}"/>
          </ac:grpSpMkLst>
        </pc:grpChg>
        <pc:grpChg chg="mod">
          <ac:chgData name="Mathugamavithanage Dilruk Dasantha Perera" userId="c2a87547-8c9f-4ea5-89db-9cb707856635" providerId="ADAL" clId="{638125F8-B5FD-4513-A72C-962ADB71D9E6}" dt="2020-01-11T19:53:30.201" v="6803" actId="1076"/>
          <ac:grpSpMkLst>
            <pc:docMk/>
            <pc:sldMk cId="1626845424" sldId="279"/>
            <ac:grpSpMk id="109" creationId="{FA28FEAA-6A66-4D30-94E6-33E50715B688}"/>
          </ac:grpSpMkLst>
        </pc:grpChg>
        <pc:grpChg chg="mod">
          <ac:chgData name="Mathugamavithanage Dilruk Dasantha Perera" userId="c2a87547-8c9f-4ea5-89db-9cb707856635" providerId="ADAL" clId="{638125F8-B5FD-4513-A72C-962ADB71D9E6}" dt="2020-01-11T19:53:30.201" v="6803" actId="1076"/>
          <ac:grpSpMkLst>
            <pc:docMk/>
            <pc:sldMk cId="1626845424" sldId="279"/>
            <ac:grpSpMk id="110" creationId="{AC7B13F6-7F8C-4EC4-B0B6-01A6D53D5255}"/>
          </ac:grpSpMkLst>
        </pc:grpChg>
        <pc:picChg chg="mod">
          <ac:chgData name="Mathugamavithanage Dilruk Dasantha Perera" userId="c2a87547-8c9f-4ea5-89db-9cb707856635" providerId="ADAL" clId="{638125F8-B5FD-4513-A72C-962ADB71D9E6}" dt="2020-01-12T09:56:23.676" v="6962"/>
          <ac:picMkLst>
            <pc:docMk/>
            <pc:sldMk cId="1626845424" sldId="279"/>
            <ac:picMk id="68" creationId="{563CAF3E-E044-4C6F-8BE4-56792F185115}"/>
          </ac:picMkLst>
        </pc:picChg>
        <pc:picChg chg="mod">
          <ac:chgData name="Mathugamavithanage Dilruk Dasantha Perera" userId="c2a87547-8c9f-4ea5-89db-9cb707856635" providerId="ADAL" clId="{638125F8-B5FD-4513-A72C-962ADB71D9E6}" dt="2020-01-12T09:07:29.939" v="6873" actId="1036"/>
          <ac:picMkLst>
            <pc:docMk/>
            <pc:sldMk cId="1626845424" sldId="279"/>
            <ac:picMk id="7180" creationId="{F0C13D1F-8E95-4001-8094-E28ADA739827}"/>
          </ac:picMkLst>
        </pc:picChg>
      </pc:sldChg>
      <pc:sldChg chg="modNotesTx">
        <pc:chgData name="Mathugamavithanage Dilruk Dasantha Perera" userId="c2a87547-8c9f-4ea5-89db-9cb707856635" providerId="ADAL" clId="{638125F8-B5FD-4513-A72C-962ADB71D9E6}" dt="2020-01-16T19:14:03.987" v="8850" actId="20577"/>
        <pc:sldMkLst>
          <pc:docMk/>
          <pc:sldMk cId="2052493861" sldId="282"/>
        </pc:sldMkLst>
      </pc:sldChg>
      <pc:sldChg chg="modSp modAnim modNotesTx">
        <pc:chgData name="Mathugamavithanage Dilruk Dasantha Perera" userId="c2a87547-8c9f-4ea5-89db-9cb707856635" providerId="ADAL" clId="{638125F8-B5FD-4513-A72C-962ADB71D9E6}" dt="2020-01-16T19:23:27.097" v="8884" actId="14100"/>
        <pc:sldMkLst>
          <pc:docMk/>
          <pc:sldMk cId="273463770" sldId="290"/>
        </pc:sldMkLst>
        <pc:spChg chg="mod">
          <ac:chgData name="Mathugamavithanage Dilruk Dasantha Perera" userId="c2a87547-8c9f-4ea5-89db-9cb707856635" providerId="ADAL" clId="{638125F8-B5FD-4513-A72C-962ADB71D9E6}" dt="2020-01-16T19:23:27.097" v="8884" actId="14100"/>
          <ac:spMkLst>
            <pc:docMk/>
            <pc:sldMk cId="273463770" sldId="290"/>
            <ac:spMk id="3" creationId="{E6EF0A70-3165-4B9F-9BEA-653B3DDE656A}"/>
          </ac:spMkLst>
        </pc:spChg>
        <pc:picChg chg="mod">
          <ac:chgData name="Mathugamavithanage Dilruk Dasantha Perera" userId="c2a87547-8c9f-4ea5-89db-9cb707856635" providerId="ADAL" clId="{638125F8-B5FD-4513-A72C-962ADB71D9E6}" dt="2020-01-12T21:03:20.077" v="7770" actId="1076"/>
          <ac:picMkLst>
            <pc:docMk/>
            <pc:sldMk cId="273463770" sldId="290"/>
            <ac:picMk id="6" creationId="{9489F816-C793-4B11-9241-162801A1CCAE}"/>
          </ac:picMkLst>
        </pc:picChg>
        <pc:picChg chg="mod">
          <ac:chgData name="Mathugamavithanage Dilruk Dasantha Perera" userId="c2a87547-8c9f-4ea5-89db-9cb707856635" providerId="ADAL" clId="{638125F8-B5FD-4513-A72C-962ADB71D9E6}" dt="2020-01-12T21:03:20.077" v="7770" actId="1076"/>
          <ac:picMkLst>
            <pc:docMk/>
            <pc:sldMk cId="273463770" sldId="290"/>
            <ac:picMk id="7" creationId="{DF3D8458-98F5-4F36-B198-26C2C9A5D0A6}"/>
          </ac:picMkLst>
        </pc:picChg>
      </pc:sldChg>
      <pc:sldChg chg="modSp modNotesTx">
        <pc:chgData name="Mathugamavithanage Dilruk Dasantha Perera" userId="c2a87547-8c9f-4ea5-89db-9cb707856635" providerId="ADAL" clId="{638125F8-B5FD-4513-A72C-962ADB71D9E6}" dt="2020-01-16T19:14:35.205" v="8858" actId="20577"/>
        <pc:sldMkLst>
          <pc:docMk/>
          <pc:sldMk cId="242461582" sldId="291"/>
        </pc:sldMkLst>
        <pc:spChg chg="mod">
          <ac:chgData name="Mathugamavithanage Dilruk Dasantha Perera" userId="c2a87547-8c9f-4ea5-89db-9cb707856635" providerId="ADAL" clId="{638125F8-B5FD-4513-A72C-962ADB71D9E6}" dt="2020-01-12T21:24:29.358" v="7862" actId="1076"/>
          <ac:spMkLst>
            <pc:docMk/>
            <pc:sldMk cId="242461582" sldId="291"/>
            <ac:spMk id="3" creationId="{72E5C46D-9BBA-4287-9D3C-926EEF519D37}"/>
          </ac:spMkLst>
        </pc:spChg>
        <pc:picChg chg="mod">
          <ac:chgData name="Mathugamavithanage Dilruk Dasantha Perera" userId="c2a87547-8c9f-4ea5-89db-9cb707856635" providerId="ADAL" clId="{638125F8-B5FD-4513-A72C-962ADB71D9E6}" dt="2020-01-12T18:56:24.565" v="7523" actId="14100"/>
          <ac:picMkLst>
            <pc:docMk/>
            <pc:sldMk cId="242461582" sldId="291"/>
            <ac:picMk id="4" creationId="{BFD0D7DC-5D59-4989-9DC6-94D09F481474}"/>
          </ac:picMkLst>
        </pc:picChg>
        <pc:picChg chg="mod">
          <ac:chgData name="Mathugamavithanage Dilruk Dasantha Perera" userId="c2a87547-8c9f-4ea5-89db-9cb707856635" providerId="ADAL" clId="{638125F8-B5FD-4513-A72C-962ADB71D9E6}" dt="2020-01-12T18:56:24.565" v="7523" actId="14100"/>
          <ac:picMkLst>
            <pc:docMk/>
            <pc:sldMk cId="242461582" sldId="291"/>
            <ac:picMk id="5" creationId="{8C33AECF-68BB-477F-9F76-AF003839BC77}"/>
          </ac:picMkLst>
        </pc:picChg>
      </pc:sldChg>
      <pc:sldChg chg="modSp modAnim modNotesTx">
        <pc:chgData name="Mathugamavithanage Dilruk Dasantha Perera" userId="c2a87547-8c9f-4ea5-89db-9cb707856635" providerId="ADAL" clId="{638125F8-B5FD-4513-A72C-962ADB71D9E6}" dt="2020-01-16T19:13:30.620" v="8840" actId="20577"/>
        <pc:sldMkLst>
          <pc:docMk/>
          <pc:sldMk cId="2798381377" sldId="519"/>
        </pc:sldMkLst>
        <pc:grpChg chg="mod">
          <ac:chgData name="Mathugamavithanage Dilruk Dasantha Perera" userId="c2a87547-8c9f-4ea5-89db-9cb707856635" providerId="ADAL" clId="{638125F8-B5FD-4513-A72C-962ADB71D9E6}" dt="2020-01-15T06:20:28.512" v="8239" actId="14100"/>
          <ac:grpSpMkLst>
            <pc:docMk/>
            <pc:sldMk cId="2798381377" sldId="519"/>
            <ac:grpSpMk id="5" creationId="{3F831BFE-8A0B-46A9-B011-7C33ED83FC1B}"/>
          </ac:grpSpMkLst>
        </pc:grpChg>
        <pc:grpChg chg="mod">
          <ac:chgData name="Mathugamavithanage Dilruk Dasantha Perera" userId="c2a87547-8c9f-4ea5-89db-9cb707856635" providerId="ADAL" clId="{638125F8-B5FD-4513-A72C-962ADB71D9E6}" dt="2020-01-15T06:20:32.544" v="8242" actId="14100"/>
          <ac:grpSpMkLst>
            <pc:docMk/>
            <pc:sldMk cId="2798381377" sldId="519"/>
            <ac:grpSpMk id="7" creationId="{61D52935-39A4-4BF8-8ECF-778C68B6132C}"/>
          </ac:grpSpMkLst>
        </pc:grpChg>
        <pc:picChg chg="mod">
          <ac:chgData name="Mathugamavithanage Dilruk Dasantha Perera" userId="c2a87547-8c9f-4ea5-89db-9cb707856635" providerId="ADAL" clId="{638125F8-B5FD-4513-A72C-962ADB71D9E6}" dt="2020-01-15T06:20:28.512" v="8239" actId="14100"/>
          <ac:picMkLst>
            <pc:docMk/>
            <pc:sldMk cId="2798381377" sldId="519"/>
            <ac:picMk id="2050" creationId="{40B808DE-F67E-406D-95E1-063754BB6354}"/>
          </ac:picMkLst>
        </pc:picChg>
        <pc:picChg chg="mod">
          <ac:chgData name="Mathugamavithanage Dilruk Dasantha Perera" userId="c2a87547-8c9f-4ea5-89db-9cb707856635" providerId="ADAL" clId="{638125F8-B5FD-4513-A72C-962ADB71D9E6}" dt="2020-01-15T06:20:32.544" v="8242" actId="14100"/>
          <ac:picMkLst>
            <pc:docMk/>
            <pc:sldMk cId="2798381377" sldId="519"/>
            <ac:picMk id="2052" creationId="{CE020941-3E06-4921-9527-10E6BCF6CBC6}"/>
          </ac:picMkLst>
        </pc:picChg>
      </pc:sldChg>
      <pc:sldChg chg="modSp">
        <pc:chgData name="Mathugamavithanage Dilruk Dasantha Perera" userId="c2a87547-8c9f-4ea5-89db-9cb707856635" providerId="ADAL" clId="{638125F8-B5FD-4513-A72C-962ADB71D9E6}" dt="2020-01-16T17:21:42.709" v="8566" actId="20577"/>
        <pc:sldMkLst>
          <pc:docMk/>
          <pc:sldMk cId="2351800408" sldId="569"/>
        </pc:sldMkLst>
        <pc:spChg chg="mod">
          <ac:chgData name="Mathugamavithanage Dilruk Dasantha Perera" userId="c2a87547-8c9f-4ea5-89db-9cb707856635" providerId="ADAL" clId="{638125F8-B5FD-4513-A72C-962ADB71D9E6}" dt="2020-01-16T17:21:42.709" v="8566" actId="20577"/>
          <ac:spMkLst>
            <pc:docMk/>
            <pc:sldMk cId="2351800408" sldId="569"/>
            <ac:spMk id="3" creationId="{A04A71EA-7672-47DD-AC80-E514788F1342}"/>
          </ac:spMkLst>
        </pc:spChg>
      </pc:sldChg>
      <pc:sldChg chg="modSp">
        <pc:chgData name="Mathugamavithanage Dilruk Dasantha Perera" userId="c2a87547-8c9f-4ea5-89db-9cb707856635" providerId="ADAL" clId="{638125F8-B5FD-4513-A72C-962ADB71D9E6}" dt="2020-01-16T19:23:41.279" v="8885" actId="404"/>
        <pc:sldMkLst>
          <pc:docMk/>
          <pc:sldMk cId="2400213007" sldId="571"/>
        </pc:sldMkLst>
        <pc:spChg chg="mod">
          <ac:chgData name="Mathugamavithanage Dilruk Dasantha Perera" userId="c2a87547-8c9f-4ea5-89db-9cb707856635" providerId="ADAL" clId="{638125F8-B5FD-4513-A72C-962ADB71D9E6}" dt="2020-01-16T19:23:41.279" v="8885" actId="404"/>
          <ac:spMkLst>
            <pc:docMk/>
            <pc:sldMk cId="2400213007" sldId="571"/>
            <ac:spMk id="38" creationId="{1D622F69-FF95-4E0C-A38E-340DB22A491F}"/>
          </ac:spMkLst>
        </pc:spChg>
        <pc:spChg chg="mod">
          <ac:chgData name="Mathugamavithanage Dilruk Dasantha Perera" userId="c2a87547-8c9f-4ea5-89db-9cb707856635" providerId="ADAL" clId="{638125F8-B5FD-4513-A72C-962ADB71D9E6}" dt="2020-01-16T19:23:41.279" v="8885" actId="404"/>
          <ac:spMkLst>
            <pc:docMk/>
            <pc:sldMk cId="2400213007" sldId="571"/>
            <ac:spMk id="40" creationId="{39C84A79-9722-4702-B03F-4FA555690CC7}"/>
          </ac:spMkLst>
        </pc:spChg>
        <pc:grpChg chg="mod">
          <ac:chgData name="Mathugamavithanage Dilruk Dasantha Perera" userId="c2a87547-8c9f-4ea5-89db-9cb707856635" providerId="ADAL" clId="{638125F8-B5FD-4513-A72C-962ADB71D9E6}" dt="2020-01-12T21:52:33.107" v="7898" actId="1036"/>
          <ac:grpSpMkLst>
            <pc:docMk/>
            <pc:sldMk cId="2400213007" sldId="571"/>
            <ac:grpSpMk id="4" creationId="{73B0D428-E894-4EAC-B9CA-BE1A20AB351B}"/>
          </ac:grpSpMkLst>
        </pc:grpChg>
        <pc:grpChg chg="mod">
          <ac:chgData name="Mathugamavithanage Dilruk Dasantha Perera" userId="c2a87547-8c9f-4ea5-89db-9cb707856635" providerId="ADAL" clId="{638125F8-B5FD-4513-A72C-962ADB71D9E6}" dt="2020-01-12T21:52:33.107" v="7898" actId="1036"/>
          <ac:grpSpMkLst>
            <pc:docMk/>
            <pc:sldMk cId="2400213007" sldId="571"/>
            <ac:grpSpMk id="7" creationId="{FAC200A3-EC1B-43B0-AF0B-068883E25CE0}"/>
          </ac:grpSpMkLst>
        </pc:grpChg>
        <pc:grpChg chg="mod">
          <ac:chgData name="Mathugamavithanage Dilruk Dasantha Perera" userId="c2a87547-8c9f-4ea5-89db-9cb707856635" providerId="ADAL" clId="{638125F8-B5FD-4513-A72C-962ADB71D9E6}" dt="2020-01-12T21:52:33.107" v="7898" actId="1036"/>
          <ac:grpSpMkLst>
            <pc:docMk/>
            <pc:sldMk cId="2400213007" sldId="571"/>
            <ac:grpSpMk id="9" creationId="{FB4804CE-3A41-4DF9-91FF-555ED39CC9B8}"/>
          </ac:grpSpMkLst>
        </pc:grpChg>
        <pc:grpChg chg="mod">
          <ac:chgData name="Mathugamavithanage Dilruk Dasantha Perera" userId="c2a87547-8c9f-4ea5-89db-9cb707856635" providerId="ADAL" clId="{638125F8-B5FD-4513-A72C-962ADB71D9E6}" dt="2020-01-12T21:52:33.107" v="7898" actId="1036"/>
          <ac:grpSpMkLst>
            <pc:docMk/>
            <pc:sldMk cId="2400213007" sldId="571"/>
            <ac:grpSpMk id="12" creationId="{6A0D603A-7AAB-4A9B-B93F-974C7852C752}"/>
          </ac:grpSpMkLst>
        </pc:grpChg>
        <pc:grpChg chg="mod">
          <ac:chgData name="Mathugamavithanage Dilruk Dasantha Perera" userId="c2a87547-8c9f-4ea5-89db-9cb707856635" providerId="ADAL" clId="{638125F8-B5FD-4513-A72C-962ADB71D9E6}" dt="2020-01-12T21:52:33.107" v="7898" actId="1036"/>
          <ac:grpSpMkLst>
            <pc:docMk/>
            <pc:sldMk cId="2400213007" sldId="571"/>
            <ac:grpSpMk id="13" creationId="{AB21DA78-FF3D-48AE-A22C-788B75A03FA4}"/>
          </ac:grpSpMkLst>
        </pc:grpChg>
        <pc:grpChg chg="mod">
          <ac:chgData name="Mathugamavithanage Dilruk Dasantha Perera" userId="c2a87547-8c9f-4ea5-89db-9cb707856635" providerId="ADAL" clId="{638125F8-B5FD-4513-A72C-962ADB71D9E6}" dt="2020-01-12T21:52:33.107" v="7898" actId="1036"/>
          <ac:grpSpMkLst>
            <pc:docMk/>
            <pc:sldMk cId="2400213007" sldId="571"/>
            <ac:grpSpMk id="45" creationId="{835F9F52-5FBD-458F-B4D1-BAE5BB42C8E5}"/>
          </ac:grpSpMkLst>
        </pc:grpChg>
        <pc:picChg chg="mod">
          <ac:chgData name="Mathugamavithanage Dilruk Dasantha Perera" userId="c2a87547-8c9f-4ea5-89db-9cb707856635" providerId="ADAL" clId="{638125F8-B5FD-4513-A72C-962ADB71D9E6}" dt="2020-01-12T21:47:43.723" v="7872"/>
          <ac:picMkLst>
            <pc:docMk/>
            <pc:sldMk cId="2400213007" sldId="571"/>
            <ac:picMk id="39" creationId="{669CE07F-D43A-4A0C-834C-884BBA0C4601}"/>
          </ac:picMkLst>
        </pc:picChg>
        <pc:picChg chg="mod">
          <ac:chgData name="Mathugamavithanage Dilruk Dasantha Perera" userId="c2a87547-8c9f-4ea5-89db-9cb707856635" providerId="ADAL" clId="{638125F8-B5FD-4513-A72C-962ADB71D9E6}" dt="2020-01-12T21:47:43.723" v="7872"/>
          <ac:picMkLst>
            <pc:docMk/>
            <pc:sldMk cId="2400213007" sldId="571"/>
            <ac:picMk id="41" creationId="{0409F677-945B-4A43-87D3-BED1D09E0DDA}"/>
          </ac:picMkLst>
        </pc:picChg>
        <pc:picChg chg="mod">
          <ac:chgData name="Mathugamavithanage Dilruk Dasantha Perera" userId="c2a87547-8c9f-4ea5-89db-9cb707856635" providerId="ADAL" clId="{638125F8-B5FD-4513-A72C-962ADB71D9E6}" dt="2020-01-12T21:47:43.723" v="7872"/>
          <ac:picMkLst>
            <pc:docMk/>
            <pc:sldMk cId="2400213007" sldId="571"/>
            <ac:picMk id="42" creationId="{B2DAA392-E8DD-4D70-8994-E51EAED8AA63}"/>
          </ac:picMkLst>
        </pc:picChg>
        <pc:picChg chg="mod">
          <ac:chgData name="Mathugamavithanage Dilruk Dasantha Perera" userId="c2a87547-8c9f-4ea5-89db-9cb707856635" providerId="ADAL" clId="{638125F8-B5FD-4513-A72C-962ADB71D9E6}" dt="2020-01-12T21:47:56.319" v="7873" actId="207"/>
          <ac:picMkLst>
            <pc:docMk/>
            <pc:sldMk cId="2400213007" sldId="571"/>
            <ac:picMk id="52" creationId="{69505A12-1748-429A-B138-06A962BEFD48}"/>
          </ac:picMkLst>
        </pc:picChg>
        <pc:picChg chg="mod">
          <ac:chgData name="Mathugamavithanage Dilruk Dasantha Perera" userId="c2a87547-8c9f-4ea5-89db-9cb707856635" providerId="ADAL" clId="{638125F8-B5FD-4513-A72C-962ADB71D9E6}" dt="2020-01-12T21:47:56.319" v="7873" actId="207"/>
          <ac:picMkLst>
            <pc:docMk/>
            <pc:sldMk cId="2400213007" sldId="571"/>
            <ac:picMk id="54" creationId="{2A4A1FC8-3D87-477F-B364-DA6EF6CECEA8}"/>
          </ac:picMkLst>
        </pc:picChg>
        <pc:picChg chg="mod">
          <ac:chgData name="Mathugamavithanage Dilruk Dasantha Perera" userId="c2a87547-8c9f-4ea5-89db-9cb707856635" providerId="ADAL" clId="{638125F8-B5FD-4513-A72C-962ADB71D9E6}" dt="2020-01-12T21:47:56.319" v="7873" actId="207"/>
          <ac:picMkLst>
            <pc:docMk/>
            <pc:sldMk cId="2400213007" sldId="571"/>
            <ac:picMk id="58" creationId="{853E37F4-9CC3-4A72-8302-167FE8085014}"/>
          </ac:picMkLst>
        </pc:picChg>
      </pc:sldChg>
      <pc:sldChg chg="modNotesTx">
        <pc:chgData name="Mathugamavithanage Dilruk Dasantha Perera" userId="c2a87547-8c9f-4ea5-89db-9cb707856635" providerId="ADAL" clId="{638125F8-B5FD-4513-A72C-962ADB71D9E6}" dt="2020-01-16T19:13:36.114" v="8842" actId="20577"/>
        <pc:sldMkLst>
          <pc:docMk/>
          <pc:sldMk cId="1997532768" sldId="576"/>
        </pc:sldMkLst>
      </pc:sldChg>
      <pc:sldChg chg="modNotesTx">
        <pc:chgData name="Mathugamavithanage Dilruk Dasantha Perera" userId="c2a87547-8c9f-4ea5-89db-9cb707856635" providerId="ADAL" clId="{638125F8-B5FD-4513-A72C-962ADB71D9E6}" dt="2020-01-16T19:13:33.623" v="8841" actId="20577"/>
        <pc:sldMkLst>
          <pc:docMk/>
          <pc:sldMk cId="3601604115" sldId="577"/>
        </pc:sldMkLst>
      </pc:sldChg>
      <pc:sldChg chg="modSp modNotesTx">
        <pc:chgData name="Mathugamavithanage Dilruk Dasantha Perera" userId="c2a87547-8c9f-4ea5-89db-9cb707856635" providerId="ADAL" clId="{638125F8-B5FD-4513-A72C-962ADB71D9E6}" dt="2020-01-16T19:13:38.580" v="8843" actId="20577"/>
        <pc:sldMkLst>
          <pc:docMk/>
          <pc:sldMk cId="1111440259" sldId="579"/>
        </pc:sldMkLst>
        <pc:spChg chg="mod">
          <ac:chgData name="Mathugamavithanage Dilruk Dasantha Perera" userId="c2a87547-8c9f-4ea5-89db-9cb707856635" providerId="ADAL" clId="{638125F8-B5FD-4513-A72C-962ADB71D9E6}" dt="2020-01-06T10:54:11.836" v="267" actId="113"/>
          <ac:spMkLst>
            <pc:docMk/>
            <pc:sldMk cId="1111440259" sldId="579"/>
            <ac:spMk id="3" creationId="{00000000-0000-0000-0000-000000000000}"/>
          </ac:spMkLst>
        </pc:spChg>
      </pc:sldChg>
      <pc:sldChg chg="modSp modNotesTx">
        <pc:chgData name="Mathugamavithanage Dilruk Dasantha Perera" userId="c2a87547-8c9f-4ea5-89db-9cb707856635" providerId="ADAL" clId="{638125F8-B5FD-4513-A72C-962ADB71D9E6}" dt="2020-01-16T19:35:57.288" v="8902" actId="20577"/>
        <pc:sldMkLst>
          <pc:docMk/>
          <pc:sldMk cId="432946639" sldId="580"/>
        </pc:sldMkLst>
        <pc:spChg chg="mod">
          <ac:chgData name="Mathugamavithanage Dilruk Dasantha Perera" userId="c2a87547-8c9f-4ea5-89db-9cb707856635" providerId="ADAL" clId="{638125F8-B5FD-4513-A72C-962ADB71D9E6}" dt="2020-01-16T19:35:57.288" v="8902" actId="20577"/>
          <ac:spMkLst>
            <pc:docMk/>
            <pc:sldMk cId="432946639" sldId="580"/>
            <ac:spMk id="3" creationId="{AC3D40D9-C437-4FE3-AD6D-F794916BCA57}"/>
          </ac:spMkLst>
        </pc:spChg>
      </pc:sldChg>
      <pc:sldChg chg="modSp modNotesTx">
        <pc:chgData name="Mathugamavithanage Dilruk Dasantha Perera" userId="c2a87547-8c9f-4ea5-89db-9cb707856635" providerId="ADAL" clId="{638125F8-B5FD-4513-A72C-962ADB71D9E6}" dt="2020-01-16T19:36:09.571" v="8919" actId="20577"/>
        <pc:sldMkLst>
          <pc:docMk/>
          <pc:sldMk cId="2831779402" sldId="584"/>
        </pc:sldMkLst>
        <pc:spChg chg="mod">
          <ac:chgData name="Mathugamavithanage Dilruk Dasantha Perera" userId="c2a87547-8c9f-4ea5-89db-9cb707856635" providerId="ADAL" clId="{638125F8-B5FD-4513-A72C-962ADB71D9E6}" dt="2020-01-16T19:36:09.571" v="8919" actId="20577"/>
          <ac:spMkLst>
            <pc:docMk/>
            <pc:sldMk cId="2831779402" sldId="584"/>
            <ac:spMk id="4" creationId="{D90A6693-C6F0-410E-B8D6-8A7E0243CA19}"/>
          </ac:spMkLst>
        </pc:spChg>
      </pc:sldChg>
      <pc:sldChg chg="modSp modAnim modNotesTx">
        <pc:chgData name="Mathugamavithanage Dilruk Dasantha Perera" userId="c2a87547-8c9f-4ea5-89db-9cb707856635" providerId="ADAL" clId="{638125F8-B5FD-4513-A72C-962ADB71D9E6}" dt="2020-01-16T19:14:06.628" v="8851" actId="20577"/>
        <pc:sldMkLst>
          <pc:docMk/>
          <pc:sldMk cId="3873417072" sldId="591"/>
        </pc:sldMkLst>
        <pc:spChg chg="mod">
          <ac:chgData name="Mathugamavithanage Dilruk Dasantha Perera" userId="c2a87547-8c9f-4ea5-89db-9cb707856635" providerId="ADAL" clId="{638125F8-B5FD-4513-A72C-962ADB71D9E6}" dt="2020-01-16T15:32:58.341" v="8513" actId="5793"/>
          <ac:spMkLst>
            <pc:docMk/>
            <pc:sldMk cId="3873417072" sldId="591"/>
            <ac:spMk id="3" creationId="{2AE058C1-0469-4DAA-B7A2-6992850FF51E}"/>
          </ac:spMkLst>
        </pc:spChg>
      </pc:sldChg>
      <pc:sldChg chg="modSp">
        <pc:chgData name="Mathugamavithanage Dilruk Dasantha Perera" userId="c2a87547-8c9f-4ea5-89db-9cb707856635" providerId="ADAL" clId="{638125F8-B5FD-4513-A72C-962ADB71D9E6}" dt="2020-01-16T15:36:39.403" v="8565" actId="20577"/>
        <pc:sldMkLst>
          <pc:docMk/>
          <pc:sldMk cId="1967772711" sldId="592"/>
        </pc:sldMkLst>
        <pc:spChg chg="mod">
          <ac:chgData name="Mathugamavithanage Dilruk Dasantha Perera" userId="c2a87547-8c9f-4ea5-89db-9cb707856635" providerId="ADAL" clId="{638125F8-B5FD-4513-A72C-962ADB71D9E6}" dt="2020-01-16T15:36:39.403" v="8565" actId="20577"/>
          <ac:spMkLst>
            <pc:docMk/>
            <pc:sldMk cId="1967772711" sldId="592"/>
            <ac:spMk id="3" creationId="{9F260DC0-C048-4C96-9F1E-9C97FC10783B}"/>
          </ac:spMkLst>
        </pc:spChg>
      </pc:sldChg>
      <pc:sldChg chg="addSp delSp modSp delAnim modAnim modNotesTx">
        <pc:chgData name="Mathugamavithanage Dilruk Dasantha Perera" userId="c2a87547-8c9f-4ea5-89db-9cb707856635" providerId="ADAL" clId="{638125F8-B5FD-4513-A72C-962ADB71D9E6}" dt="2020-01-16T19:22:21.941" v="8882" actId="114"/>
        <pc:sldMkLst>
          <pc:docMk/>
          <pc:sldMk cId="1359754706" sldId="596"/>
        </pc:sldMkLst>
        <pc:spChg chg="mod">
          <ac:chgData name="Mathugamavithanage Dilruk Dasantha Perera" userId="c2a87547-8c9f-4ea5-89db-9cb707856635" providerId="ADAL" clId="{638125F8-B5FD-4513-A72C-962ADB71D9E6}" dt="2020-01-12T09:51:21.771" v="6943" actId="20577"/>
          <ac:spMkLst>
            <pc:docMk/>
            <pc:sldMk cId="1359754706" sldId="596"/>
            <ac:spMk id="2" creationId="{C4CA4A6F-F468-4D82-8868-E111E141CA4F}"/>
          </ac:spMkLst>
        </pc:spChg>
        <pc:spChg chg="del">
          <ac:chgData name="Mathugamavithanage Dilruk Dasantha Perera" userId="c2a87547-8c9f-4ea5-89db-9cb707856635" providerId="ADAL" clId="{638125F8-B5FD-4513-A72C-962ADB71D9E6}" dt="2020-01-12T10:03:37.002" v="6964" actId="478"/>
          <ac:spMkLst>
            <pc:docMk/>
            <pc:sldMk cId="1359754706" sldId="596"/>
            <ac:spMk id="10" creationId="{788C4E79-B620-4B1E-A3AB-68A5CBF29664}"/>
          </ac:spMkLst>
        </pc:spChg>
        <pc:spChg chg="mod">
          <ac:chgData name="Mathugamavithanage Dilruk Dasantha Perera" userId="c2a87547-8c9f-4ea5-89db-9cb707856635" providerId="ADAL" clId="{638125F8-B5FD-4513-A72C-962ADB71D9E6}" dt="2020-01-12T09:52:09.926" v="6945" actId="1035"/>
          <ac:spMkLst>
            <pc:docMk/>
            <pc:sldMk cId="1359754706" sldId="596"/>
            <ac:spMk id="14" creationId="{BE9C86FA-F343-418E-94BF-B00BDA270242}"/>
          </ac:spMkLst>
        </pc:spChg>
        <pc:spChg chg="mod">
          <ac:chgData name="Mathugamavithanage Dilruk Dasantha Perera" userId="c2a87547-8c9f-4ea5-89db-9cb707856635" providerId="ADAL" clId="{638125F8-B5FD-4513-A72C-962ADB71D9E6}" dt="2020-01-16T19:20:27.549" v="8868" actId="1582"/>
          <ac:spMkLst>
            <pc:docMk/>
            <pc:sldMk cId="1359754706" sldId="596"/>
            <ac:spMk id="19" creationId="{594C13EF-D898-4235-A807-F5E987F2F96C}"/>
          </ac:spMkLst>
        </pc:spChg>
        <pc:spChg chg="mod">
          <ac:chgData name="Mathugamavithanage Dilruk Dasantha Perera" userId="c2a87547-8c9f-4ea5-89db-9cb707856635" providerId="ADAL" clId="{638125F8-B5FD-4513-A72C-962ADB71D9E6}" dt="2020-01-16T19:20:27.549" v="8868" actId="1582"/>
          <ac:spMkLst>
            <pc:docMk/>
            <pc:sldMk cId="1359754706" sldId="596"/>
            <ac:spMk id="20" creationId="{0A3B9D0B-21FA-44C3-AE7E-281ACCE7CE83}"/>
          </ac:spMkLst>
        </pc:spChg>
        <pc:spChg chg="mod">
          <ac:chgData name="Mathugamavithanage Dilruk Dasantha Perera" userId="c2a87547-8c9f-4ea5-89db-9cb707856635" providerId="ADAL" clId="{638125F8-B5FD-4513-A72C-962ADB71D9E6}" dt="2020-01-16T19:20:27.549" v="8868" actId="1582"/>
          <ac:spMkLst>
            <pc:docMk/>
            <pc:sldMk cId="1359754706" sldId="596"/>
            <ac:spMk id="22" creationId="{E2EFF89E-1E4D-4FE9-8750-BBD49BC23EE9}"/>
          </ac:spMkLst>
        </pc:spChg>
        <pc:spChg chg="mod">
          <ac:chgData name="Mathugamavithanage Dilruk Dasantha Perera" userId="c2a87547-8c9f-4ea5-89db-9cb707856635" providerId="ADAL" clId="{638125F8-B5FD-4513-A72C-962ADB71D9E6}" dt="2020-01-16T19:20:27.549" v="8868" actId="1582"/>
          <ac:spMkLst>
            <pc:docMk/>
            <pc:sldMk cId="1359754706" sldId="596"/>
            <ac:spMk id="23" creationId="{A62820BB-8F2C-4F65-82C4-208E0A85D8CE}"/>
          </ac:spMkLst>
        </pc:spChg>
        <pc:spChg chg="mod">
          <ac:chgData name="Mathugamavithanage Dilruk Dasantha Perera" userId="c2a87547-8c9f-4ea5-89db-9cb707856635" providerId="ADAL" clId="{638125F8-B5FD-4513-A72C-962ADB71D9E6}" dt="2020-01-16T19:20:27.549" v="8868" actId="1582"/>
          <ac:spMkLst>
            <pc:docMk/>
            <pc:sldMk cId="1359754706" sldId="596"/>
            <ac:spMk id="24" creationId="{78BFBF02-12EE-4E4D-BCF5-0D28C991C534}"/>
          </ac:spMkLst>
        </pc:spChg>
        <pc:spChg chg="mod">
          <ac:chgData name="Mathugamavithanage Dilruk Dasantha Perera" userId="c2a87547-8c9f-4ea5-89db-9cb707856635" providerId="ADAL" clId="{638125F8-B5FD-4513-A72C-962ADB71D9E6}" dt="2020-01-16T19:20:27.549" v="8868" actId="1582"/>
          <ac:spMkLst>
            <pc:docMk/>
            <pc:sldMk cId="1359754706" sldId="596"/>
            <ac:spMk id="25" creationId="{1684E3E8-E563-4ADB-B374-E5841DDDEB7E}"/>
          </ac:spMkLst>
        </pc:spChg>
        <pc:spChg chg="mod">
          <ac:chgData name="Mathugamavithanage Dilruk Dasantha Perera" userId="c2a87547-8c9f-4ea5-89db-9cb707856635" providerId="ADAL" clId="{638125F8-B5FD-4513-A72C-962ADB71D9E6}" dt="2020-01-16T19:20:27.549" v="8868" actId="1582"/>
          <ac:spMkLst>
            <pc:docMk/>
            <pc:sldMk cId="1359754706" sldId="596"/>
            <ac:spMk id="26" creationId="{6F9EBDF9-090E-497C-A823-38E84BFE30D2}"/>
          </ac:spMkLst>
        </pc:spChg>
        <pc:spChg chg="mod">
          <ac:chgData name="Mathugamavithanage Dilruk Dasantha Perera" userId="c2a87547-8c9f-4ea5-89db-9cb707856635" providerId="ADAL" clId="{638125F8-B5FD-4513-A72C-962ADB71D9E6}" dt="2020-01-16T19:20:27.549" v="8868" actId="1582"/>
          <ac:spMkLst>
            <pc:docMk/>
            <pc:sldMk cId="1359754706" sldId="596"/>
            <ac:spMk id="27" creationId="{F02A33F9-2CD8-49E1-B824-80F86CFA5D74}"/>
          </ac:spMkLst>
        </pc:spChg>
        <pc:spChg chg="mod">
          <ac:chgData name="Mathugamavithanage Dilruk Dasantha Perera" userId="c2a87547-8c9f-4ea5-89db-9cb707856635" providerId="ADAL" clId="{638125F8-B5FD-4513-A72C-962ADB71D9E6}" dt="2020-01-16T19:20:27.549" v="8868" actId="1582"/>
          <ac:spMkLst>
            <pc:docMk/>
            <pc:sldMk cId="1359754706" sldId="596"/>
            <ac:spMk id="28" creationId="{74FB9F1E-6975-4A7D-A643-97F874169D15}"/>
          </ac:spMkLst>
        </pc:spChg>
        <pc:spChg chg="mod">
          <ac:chgData name="Mathugamavithanage Dilruk Dasantha Perera" userId="c2a87547-8c9f-4ea5-89db-9cb707856635" providerId="ADAL" clId="{638125F8-B5FD-4513-A72C-962ADB71D9E6}" dt="2020-01-06T16:26:27.984" v="442" actId="1037"/>
          <ac:spMkLst>
            <pc:docMk/>
            <pc:sldMk cId="1359754706" sldId="596"/>
            <ac:spMk id="51" creationId="{381E93E7-F9B2-419E-939C-70DFCF244AFC}"/>
          </ac:spMkLst>
        </pc:spChg>
        <pc:spChg chg="del mod topLvl">
          <ac:chgData name="Mathugamavithanage Dilruk Dasantha Perera" userId="c2a87547-8c9f-4ea5-89db-9cb707856635" providerId="ADAL" clId="{638125F8-B5FD-4513-A72C-962ADB71D9E6}" dt="2020-01-12T10:49:54.111" v="7021" actId="478"/>
          <ac:spMkLst>
            <pc:docMk/>
            <pc:sldMk cId="1359754706" sldId="596"/>
            <ac:spMk id="113" creationId="{BA0DAAAD-D5F4-4EA3-B13B-5083E4A215C8}"/>
          </ac:spMkLst>
        </pc:spChg>
        <pc:spChg chg="mod topLvl">
          <ac:chgData name="Mathugamavithanage Dilruk Dasantha Perera" userId="c2a87547-8c9f-4ea5-89db-9cb707856635" providerId="ADAL" clId="{638125F8-B5FD-4513-A72C-962ADB71D9E6}" dt="2020-01-12T11:03:58.811" v="7315" actId="164"/>
          <ac:spMkLst>
            <pc:docMk/>
            <pc:sldMk cId="1359754706" sldId="596"/>
            <ac:spMk id="117" creationId="{A4F76C09-DCF5-4022-879C-085058B8ED3C}"/>
          </ac:spMkLst>
        </pc:spChg>
        <pc:spChg chg="del topLvl">
          <ac:chgData name="Mathugamavithanage Dilruk Dasantha Perera" userId="c2a87547-8c9f-4ea5-89db-9cb707856635" providerId="ADAL" clId="{638125F8-B5FD-4513-A72C-962ADB71D9E6}" dt="2020-01-12T11:03:32.332" v="7309" actId="478"/>
          <ac:spMkLst>
            <pc:docMk/>
            <pc:sldMk cId="1359754706" sldId="596"/>
            <ac:spMk id="131" creationId="{5D283766-DC57-4F32-BF78-7301445B2CBE}"/>
          </ac:spMkLst>
        </pc:spChg>
        <pc:spChg chg="del topLvl">
          <ac:chgData name="Mathugamavithanage Dilruk Dasantha Perera" userId="c2a87547-8c9f-4ea5-89db-9cb707856635" providerId="ADAL" clId="{638125F8-B5FD-4513-A72C-962ADB71D9E6}" dt="2020-01-12T11:02:41.079" v="7294" actId="478"/>
          <ac:spMkLst>
            <pc:docMk/>
            <pc:sldMk cId="1359754706" sldId="596"/>
            <ac:spMk id="132" creationId="{40ADC57B-15B5-40C7-B377-4F1FD47E5B37}"/>
          </ac:spMkLst>
        </pc:spChg>
        <pc:spChg chg="mod">
          <ac:chgData name="Mathugamavithanage Dilruk Dasantha Perera" userId="c2a87547-8c9f-4ea5-89db-9cb707856635" providerId="ADAL" clId="{638125F8-B5FD-4513-A72C-962ADB71D9E6}" dt="2020-01-12T10:58:33.848" v="7174" actId="207"/>
          <ac:spMkLst>
            <pc:docMk/>
            <pc:sldMk cId="1359754706" sldId="596"/>
            <ac:spMk id="137" creationId="{1FA953C7-D7FB-44B4-A15D-1C0FAA3A0A5A}"/>
          </ac:spMkLst>
        </pc:spChg>
        <pc:spChg chg="mod">
          <ac:chgData name="Mathugamavithanage Dilruk Dasantha Perera" userId="c2a87547-8c9f-4ea5-89db-9cb707856635" providerId="ADAL" clId="{638125F8-B5FD-4513-A72C-962ADB71D9E6}" dt="2020-01-12T10:58:37.076" v="7175" actId="1076"/>
          <ac:spMkLst>
            <pc:docMk/>
            <pc:sldMk cId="1359754706" sldId="596"/>
            <ac:spMk id="138" creationId="{54F9E9D2-7D80-4321-B7F8-E6104523A93B}"/>
          </ac:spMkLst>
        </pc:spChg>
        <pc:spChg chg="mod topLvl">
          <ac:chgData name="Mathugamavithanage Dilruk Dasantha Perera" userId="c2a87547-8c9f-4ea5-89db-9cb707856635" providerId="ADAL" clId="{638125F8-B5FD-4513-A72C-962ADB71D9E6}" dt="2020-01-12T11:04:16.494" v="7317" actId="164"/>
          <ac:spMkLst>
            <pc:docMk/>
            <pc:sldMk cId="1359754706" sldId="596"/>
            <ac:spMk id="139" creationId="{9324F5EF-A052-4828-937C-508611BB025A}"/>
          </ac:spMkLst>
        </pc:spChg>
        <pc:spChg chg="del mod topLvl">
          <ac:chgData name="Mathugamavithanage Dilruk Dasantha Perera" userId="c2a87547-8c9f-4ea5-89db-9cb707856635" providerId="ADAL" clId="{638125F8-B5FD-4513-A72C-962ADB71D9E6}" dt="2020-01-12T10:51:06.013" v="7060" actId="478"/>
          <ac:spMkLst>
            <pc:docMk/>
            <pc:sldMk cId="1359754706" sldId="596"/>
            <ac:spMk id="140" creationId="{17A936C6-F582-4627-BC38-806C070C12C1}"/>
          </ac:spMkLst>
        </pc:spChg>
        <pc:spChg chg="mod">
          <ac:chgData name="Mathugamavithanage Dilruk Dasantha Perera" userId="c2a87547-8c9f-4ea5-89db-9cb707856635" providerId="ADAL" clId="{638125F8-B5FD-4513-A72C-962ADB71D9E6}" dt="2020-01-16T19:22:00.865" v="8878" actId="114"/>
          <ac:spMkLst>
            <pc:docMk/>
            <pc:sldMk cId="1359754706" sldId="596"/>
            <ac:spMk id="141" creationId="{3A3BDA4D-D9D9-40C5-A31E-48ED4CA19B22}"/>
          </ac:spMkLst>
        </pc:spChg>
        <pc:spChg chg="mod">
          <ac:chgData name="Mathugamavithanage Dilruk Dasantha Perera" userId="c2a87547-8c9f-4ea5-89db-9cb707856635" providerId="ADAL" clId="{638125F8-B5FD-4513-A72C-962ADB71D9E6}" dt="2020-01-16T19:22:00.865" v="8878" actId="114"/>
          <ac:spMkLst>
            <pc:docMk/>
            <pc:sldMk cId="1359754706" sldId="596"/>
            <ac:spMk id="142" creationId="{E031A616-A88F-42DF-8C91-9FC53170AF6E}"/>
          </ac:spMkLst>
        </pc:spChg>
        <pc:spChg chg="mod">
          <ac:chgData name="Mathugamavithanage Dilruk Dasantha Perera" userId="c2a87547-8c9f-4ea5-89db-9cb707856635" providerId="ADAL" clId="{638125F8-B5FD-4513-A72C-962ADB71D9E6}" dt="2020-01-12T10:56:32.746" v="7135" actId="1076"/>
          <ac:spMkLst>
            <pc:docMk/>
            <pc:sldMk cId="1359754706" sldId="596"/>
            <ac:spMk id="144" creationId="{8A2006C1-58B3-4D44-89DE-E9328FB90FBC}"/>
          </ac:spMkLst>
        </pc:spChg>
        <pc:spChg chg="del">
          <ac:chgData name="Mathugamavithanage Dilruk Dasantha Perera" userId="c2a87547-8c9f-4ea5-89db-9cb707856635" providerId="ADAL" clId="{638125F8-B5FD-4513-A72C-962ADB71D9E6}" dt="2020-01-12T10:56:04.946" v="7131" actId="478"/>
          <ac:spMkLst>
            <pc:docMk/>
            <pc:sldMk cId="1359754706" sldId="596"/>
            <ac:spMk id="200" creationId="{5214AC00-AA89-42ED-ADA5-8CDB50A3406A}"/>
          </ac:spMkLst>
        </pc:spChg>
        <pc:spChg chg="add del mod">
          <ac:chgData name="Mathugamavithanage Dilruk Dasantha Perera" userId="c2a87547-8c9f-4ea5-89db-9cb707856635" providerId="ADAL" clId="{638125F8-B5FD-4513-A72C-962ADB71D9E6}" dt="2020-01-12T11:01:11.891" v="7268" actId="478"/>
          <ac:spMkLst>
            <pc:docMk/>
            <pc:sldMk cId="1359754706" sldId="596"/>
            <ac:spMk id="248" creationId="{3945E455-478D-4CE2-8A32-86D96B1F5CAB}"/>
          </ac:spMkLst>
        </pc:spChg>
        <pc:spChg chg="add del mod">
          <ac:chgData name="Mathugamavithanage Dilruk Dasantha Perera" userId="c2a87547-8c9f-4ea5-89db-9cb707856635" providerId="ADAL" clId="{638125F8-B5FD-4513-A72C-962ADB71D9E6}" dt="2020-01-12T11:00:51.884" v="7250" actId="478"/>
          <ac:spMkLst>
            <pc:docMk/>
            <pc:sldMk cId="1359754706" sldId="596"/>
            <ac:spMk id="252" creationId="{7CA6C080-CC96-4808-BBAB-D1547761B57F}"/>
          </ac:spMkLst>
        </pc:spChg>
        <pc:spChg chg="del mod topLvl">
          <ac:chgData name="Mathugamavithanage Dilruk Dasantha Perera" userId="c2a87547-8c9f-4ea5-89db-9cb707856635" providerId="ADAL" clId="{638125F8-B5FD-4513-A72C-962ADB71D9E6}" dt="2020-01-12T11:03:20.208" v="7304" actId="478"/>
          <ac:spMkLst>
            <pc:docMk/>
            <pc:sldMk cId="1359754706" sldId="596"/>
            <ac:spMk id="265" creationId="{D659ECE6-F982-4C3B-897B-7D7292577601}"/>
          </ac:spMkLst>
        </pc:spChg>
        <pc:spChg chg="mod topLvl">
          <ac:chgData name="Mathugamavithanage Dilruk Dasantha Perera" userId="c2a87547-8c9f-4ea5-89db-9cb707856635" providerId="ADAL" clId="{638125F8-B5FD-4513-A72C-962ADB71D9E6}" dt="2020-01-16T19:22:05.330" v="8879" actId="114"/>
          <ac:spMkLst>
            <pc:docMk/>
            <pc:sldMk cId="1359754706" sldId="596"/>
            <ac:spMk id="266" creationId="{397E79D3-2ECF-47E5-9765-A972A11D79BF}"/>
          </ac:spMkLst>
        </pc:spChg>
        <pc:spChg chg="add mod">
          <ac:chgData name="Mathugamavithanage Dilruk Dasantha Perera" userId="c2a87547-8c9f-4ea5-89db-9cb707856635" providerId="ADAL" clId="{638125F8-B5FD-4513-A72C-962ADB71D9E6}" dt="2020-01-16T19:22:09.130" v="8880" actId="114"/>
          <ac:spMkLst>
            <pc:docMk/>
            <pc:sldMk cId="1359754706" sldId="596"/>
            <ac:spMk id="271" creationId="{035CCD2F-FE0B-4D31-B8FF-27C52BAF47DB}"/>
          </ac:spMkLst>
        </pc:spChg>
        <pc:spChg chg="del topLvl">
          <ac:chgData name="Mathugamavithanage Dilruk Dasantha Perera" userId="c2a87547-8c9f-4ea5-89db-9cb707856635" providerId="ADAL" clId="{638125F8-B5FD-4513-A72C-962ADB71D9E6}" dt="2020-01-12T11:02:26.698" v="7284" actId="478"/>
          <ac:spMkLst>
            <pc:docMk/>
            <pc:sldMk cId="1359754706" sldId="596"/>
            <ac:spMk id="274" creationId="{EB2F9B39-1AA9-4A0E-863A-AA857F694DED}"/>
          </ac:spMkLst>
        </pc:spChg>
        <pc:spChg chg="mod">
          <ac:chgData name="Mathugamavithanage Dilruk Dasantha Perera" userId="c2a87547-8c9f-4ea5-89db-9cb707856635" providerId="ADAL" clId="{638125F8-B5FD-4513-A72C-962ADB71D9E6}" dt="2020-01-16T19:22:17.553" v="8881" actId="114"/>
          <ac:spMkLst>
            <pc:docMk/>
            <pc:sldMk cId="1359754706" sldId="596"/>
            <ac:spMk id="277" creationId="{0A969967-5CF0-440C-8403-85DC8C987C43}"/>
          </ac:spMkLst>
        </pc:spChg>
        <pc:spChg chg="mod">
          <ac:chgData name="Mathugamavithanage Dilruk Dasantha Perera" userId="c2a87547-8c9f-4ea5-89db-9cb707856635" providerId="ADAL" clId="{638125F8-B5FD-4513-A72C-962ADB71D9E6}" dt="2020-01-16T19:22:21.941" v="8882" actId="114"/>
          <ac:spMkLst>
            <pc:docMk/>
            <pc:sldMk cId="1359754706" sldId="596"/>
            <ac:spMk id="278" creationId="{C5B804A0-827D-4299-80EA-8E7F1DCF44F5}"/>
          </ac:spMkLst>
        </pc:spChg>
        <pc:spChg chg="add mod">
          <ac:chgData name="Mathugamavithanage Dilruk Dasantha Perera" userId="c2a87547-8c9f-4ea5-89db-9cb707856635" providerId="ADAL" clId="{638125F8-B5FD-4513-A72C-962ADB71D9E6}" dt="2020-01-12T11:15:55.799" v="7386" actId="20577"/>
          <ac:spMkLst>
            <pc:docMk/>
            <pc:sldMk cId="1359754706" sldId="596"/>
            <ac:spMk id="281" creationId="{FCCE09BF-3A8F-4F05-B8EC-B9F2FE58E4B2}"/>
          </ac:spMkLst>
        </pc:spChg>
        <pc:grpChg chg="mod">
          <ac:chgData name="Mathugamavithanage Dilruk Dasantha Perera" userId="c2a87547-8c9f-4ea5-89db-9cb707856635" providerId="ADAL" clId="{638125F8-B5FD-4513-A72C-962ADB71D9E6}" dt="2020-01-16T19:21:21.606" v="8872" actId="14100"/>
          <ac:grpSpMkLst>
            <pc:docMk/>
            <pc:sldMk cId="1359754706" sldId="596"/>
            <ac:grpSpMk id="15" creationId="{9BE146EF-84C5-450E-A7F0-A87F468F6FB6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21:21.606" v="8872" actId="14100"/>
          <ac:grpSpMkLst>
            <pc:docMk/>
            <pc:sldMk cId="1359754706" sldId="596"/>
            <ac:grpSpMk id="16" creationId="{B24240CB-618D-4648-BDB8-94F2DF64ADA8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21:21.606" v="8872" actId="14100"/>
          <ac:grpSpMkLst>
            <pc:docMk/>
            <pc:sldMk cId="1359754706" sldId="596"/>
            <ac:grpSpMk id="17" creationId="{01F46FF4-EB6C-44B2-8E3D-4F10452A0A2C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21:21.606" v="8872" actId="14100"/>
          <ac:grpSpMkLst>
            <pc:docMk/>
            <pc:sldMk cId="1359754706" sldId="596"/>
            <ac:grpSpMk id="18" creationId="{98A7609D-BE90-4AD2-A870-63FA60634623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21:21.606" v="8872" actId="14100"/>
          <ac:grpSpMkLst>
            <pc:docMk/>
            <pc:sldMk cId="1359754706" sldId="596"/>
            <ac:grpSpMk id="21" creationId="{94B9B592-6B0D-4600-9E4E-BDB45EFA571F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21:21.606" v="8872" actId="14100"/>
          <ac:grpSpMkLst>
            <pc:docMk/>
            <pc:sldMk cId="1359754706" sldId="596"/>
            <ac:grpSpMk id="29" creationId="{FCDB437D-C136-4A40-9D6A-A8B2F68E35FB}"/>
          </ac:grpSpMkLst>
        </pc:grpChg>
        <pc:grpChg chg="add mod">
          <ac:chgData name="Mathugamavithanage Dilruk Dasantha Perera" userId="c2a87547-8c9f-4ea5-89db-9cb707856635" providerId="ADAL" clId="{638125F8-B5FD-4513-A72C-962ADB71D9E6}" dt="2020-01-06T16:26:27.984" v="442" actId="1037"/>
          <ac:grpSpMkLst>
            <pc:docMk/>
            <pc:sldMk cId="1359754706" sldId="596"/>
            <ac:grpSpMk id="75" creationId="{B1809AF4-4D47-45D8-934D-8497D5B54132}"/>
          </ac:grpSpMkLst>
        </pc:grpChg>
        <pc:grpChg chg="add del mod">
          <ac:chgData name="Mathugamavithanage Dilruk Dasantha Perera" userId="c2a87547-8c9f-4ea5-89db-9cb707856635" providerId="ADAL" clId="{638125F8-B5FD-4513-A72C-962ADB71D9E6}" dt="2020-01-12T10:51:06.013" v="7060" actId="478"/>
          <ac:grpSpMkLst>
            <pc:docMk/>
            <pc:sldMk cId="1359754706" sldId="596"/>
            <ac:grpSpMk id="76" creationId="{D4F71F4E-44E0-4F64-B90E-0757F95AE0C2}"/>
          </ac:grpSpMkLst>
        </pc:grpChg>
        <pc:grpChg chg="add mod">
          <ac:chgData name="Mathugamavithanage Dilruk Dasantha Perera" userId="c2a87547-8c9f-4ea5-89db-9cb707856635" providerId="ADAL" clId="{638125F8-B5FD-4513-A72C-962ADB71D9E6}" dt="2020-01-12T11:01:37.282" v="7275" actId="164"/>
          <ac:grpSpMkLst>
            <pc:docMk/>
            <pc:sldMk cId="1359754706" sldId="596"/>
            <ac:grpSpMk id="79" creationId="{1D5B8909-66CB-41D3-AF51-D95EC2323C2E}"/>
          </ac:grpSpMkLst>
        </pc:grpChg>
        <pc:grpChg chg="add mod">
          <ac:chgData name="Mathugamavithanage Dilruk Dasantha Perera" userId="c2a87547-8c9f-4ea5-89db-9cb707856635" providerId="ADAL" clId="{638125F8-B5FD-4513-A72C-962ADB71D9E6}" dt="2020-01-12T11:04:10.313" v="7316" actId="164"/>
          <ac:grpSpMkLst>
            <pc:docMk/>
            <pc:sldMk cId="1359754706" sldId="596"/>
            <ac:grpSpMk id="80" creationId="{FCEA1C22-72AD-4FCD-8492-B7ACF34C436D}"/>
          </ac:grpSpMkLst>
        </pc:grpChg>
        <pc:grpChg chg="add mod">
          <ac:chgData name="Mathugamavithanage Dilruk Dasantha Perera" userId="c2a87547-8c9f-4ea5-89db-9cb707856635" providerId="ADAL" clId="{638125F8-B5FD-4513-A72C-962ADB71D9E6}" dt="2020-01-12T11:03:58.811" v="7315" actId="164"/>
          <ac:grpSpMkLst>
            <pc:docMk/>
            <pc:sldMk cId="1359754706" sldId="596"/>
            <ac:grpSpMk id="81" creationId="{A07C3895-624A-4A73-81FE-83A8D229A0B7}"/>
          </ac:grpSpMkLst>
        </pc:grpChg>
        <pc:grpChg chg="add mod">
          <ac:chgData name="Mathugamavithanage Dilruk Dasantha Perera" userId="c2a87547-8c9f-4ea5-89db-9cb707856635" providerId="ADAL" clId="{638125F8-B5FD-4513-A72C-962ADB71D9E6}" dt="2020-01-12T11:04:20.508" v="7318" actId="164"/>
          <ac:grpSpMkLst>
            <pc:docMk/>
            <pc:sldMk cId="1359754706" sldId="596"/>
            <ac:grpSpMk id="82" creationId="{8A618B21-E2D2-4598-820B-197C8F0A99A3}"/>
          </ac:grpSpMkLst>
        </pc:grpChg>
        <pc:grpChg chg="add mod">
          <ac:chgData name="Mathugamavithanage Dilruk Dasantha Perera" userId="c2a87547-8c9f-4ea5-89db-9cb707856635" providerId="ADAL" clId="{638125F8-B5FD-4513-A72C-962ADB71D9E6}" dt="2020-01-12T11:04:20.508" v="7318" actId="164"/>
          <ac:grpSpMkLst>
            <pc:docMk/>
            <pc:sldMk cId="1359754706" sldId="596"/>
            <ac:grpSpMk id="84" creationId="{578D5FF9-9B83-48A9-9BFD-25307981CA34}"/>
          </ac:grpSpMkLst>
        </pc:grpChg>
        <pc:grpChg chg="add mod">
          <ac:chgData name="Mathugamavithanage Dilruk Dasantha Perera" userId="c2a87547-8c9f-4ea5-89db-9cb707856635" providerId="ADAL" clId="{638125F8-B5FD-4513-A72C-962ADB71D9E6}" dt="2020-01-12T11:06:25.019" v="7343" actId="164"/>
          <ac:grpSpMkLst>
            <pc:docMk/>
            <pc:sldMk cId="1359754706" sldId="596"/>
            <ac:grpSpMk id="85" creationId="{B920A76C-6007-4B50-A511-B040C91CBAF6}"/>
          </ac:grpSpMkLst>
        </pc:grpChg>
        <pc:grpChg chg="add mod">
          <ac:chgData name="Mathugamavithanage Dilruk Dasantha Perera" userId="c2a87547-8c9f-4ea5-89db-9cb707856635" providerId="ADAL" clId="{638125F8-B5FD-4513-A72C-962ADB71D9E6}" dt="2020-01-12T11:06:25.019" v="7343" actId="164"/>
          <ac:grpSpMkLst>
            <pc:docMk/>
            <pc:sldMk cId="1359754706" sldId="596"/>
            <ac:grpSpMk id="87" creationId="{0AAD94A1-721C-46D4-A1C5-B1E3E933B92F}"/>
          </ac:grpSpMkLst>
        </pc:grpChg>
        <pc:grpChg chg="add mod">
          <ac:chgData name="Mathugamavithanage Dilruk Dasantha Perera" userId="c2a87547-8c9f-4ea5-89db-9cb707856635" providerId="ADAL" clId="{638125F8-B5FD-4513-A72C-962ADB71D9E6}" dt="2020-01-12T11:06:36.941" v="7347" actId="167"/>
          <ac:grpSpMkLst>
            <pc:docMk/>
            <pc:sldMk cId="1359754706" sldId="596"/>
            <ac:grpSpMk id="88" creationId="{B4E1790D-560D-4BD1-8918-D18608B38A9F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21:21.606" v="8872" actId="14100"/>
          <ac:grpSpMkLst>
            <pc:docMk/>
            <pc:sldMk cId="1359754706" sldId="596"/>
            <ac:grpSpMk id="104" creationId="{C64B43C2-3474-4387-985A-50D5AEB1BB8F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21:21.606" v="8872" actId="14100"/>
          <ac:grpSpMkLst>
            <pc:docMk/>
            <pc:sldMk cId="1359754706" sldId="596"/>
            <ac:grpSpMk id="105" creationId="{B73F7A00-8D3F-403A-8A4C-09837411DA62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21:21.606" v="8872" actId="14100"/>
          <ac:grpSpMkLst>
            <pc:docMk/>
            <pc:sldMk cId="1359754706" sldId="596"/>
            <ac:grpSpMk id="106" creationId="{29C0BA46-EC11-4D56-9C51-C0EC4EEB38CE}"/>
          </ac:grpSpMkLst>
        </pc:grpChg>
        <pc:grpChg chg="mod ord topLvl">
          <ac:chgData name="Mathugamavithanage Dilruk Dasantha Perera" userId="c2a87547-8c9f-4ea5-89db-9cb707856635" providerId="ADAL" clId="{638125F8-B5FD-4513-A72C-962ADB71D9E6}" dt="2020-01-12T11:03:58.811" v="7315" actId="164"/>
          <ac:grpSpMkLst>
            <pc:docMk/>
            <pc:sldMk cId="1359754706" sldId="596"/>
            <ac:grpSpMk id="116" creationId="{F092C3D7-8C33-4049-833E-A47B5CA375D9}"/>
          </ac:grpSpMkLst>
        </pc:grpChg>
        <pc:grpChg chg="del mod topLvl">
          <ac:chgData name="Mathugamavithanage Dilruk Dasantha Perera" userId="c2a87547-8c9f-4ea5-89db-9cb707856635" providerId="ADAL" clId="{638125F8-B5FD-4513-A72C-962ADB71D9E6}" dt="2020-01-12T11:02:41.079" v="7294" actId="478"/>
          <ac:grpSpMkLst>
            <pc:docMk/>
            <pc:sldMk cId="1359754706" sldId="596"/>
            <ac:grpSpMk id="122" creationId="{8DEE306C-3A8B-4D02-8E5F-CCA53E5693AD}"/>
          </ac:grpSpMkLst>
        </pc:grpChg>
        <pc:grpChg chg="del mod topLvl">
          <ac:chgData name="Mathugamavithanage Dilruk Dasantha Perera" userId="c2a87547-8c9f-4ea5-89db-9cb707856635" providerId="ADAL" clId="{638125F8-B5FD-4513-A72C-962ADB71D9E6}" dt="2020-01-12T10:52:44.829" v="7130" actId="165"/>
          <ac:grpSpMkLst>
            <pc:docMk/>
            <pc:sldMk cId="1359754706" sldId="596"/>
            <ac:grpSpMk id="134" creationId="{2590397B-3B22-4BC2-9336-849F398DC2AD}"/>
          </ac:grpSpMkLst>
        </pc:grpChg>
        <pc:grpChg chg="mod topLvl">
          <ac:chgData name="Mathugamavithanage Dilruk Dasantha Perera" userId="c2a87547-8c9f-4ea5-89db-9cb707856635" providerId="ADAL" clId="{638125F8-B5FD-4513-A72C-962ADB71D9E6}" dt="2020-01-12T11:03:58.811" v="7315" actId="164"/>
          <ac:grpSpMkLst>
            <pc:docMk/>
            <pc:sldMk cId="1359754706" sldId="596"/>
            <ac:grpSpMk id="136" creationId="{F8D29118-1100-4597-861F-960BCEA4920A}"/>
          </ac:grpSpMkLst>
        </pc:grpChg>
        <pc:grpChg chg="del">
          <ac:chgData name="Mathugamavithanage Dilruk Dasantha Perera" userId="c2a87547-8c9f-4ea5-89db-9cb707856635" providerId="ADAL" clId="{638125F8-B5FD-4513-A72C-962ADB71D9E6}" dt="2020-01-12T10:56:04.946" v="7131" actId="478"/>
          <ac:grpSpMkLst>
            <pc:docMk/>
            <pc:sldMk cId="1359754706" sldId="596"/>
            <ac:grpSpMk id="198" creationId="{1F2091B7-3759-4966-8A88-867F7C4D4483}"/>
          </ac:grpSpMkLst>
        </pc:grpChg>
        <pc:grpChg chg="del mod topLvl">
          <ac:chgData name="Mathugamavithanage Dilruk Dasantha Perera" userId="c2a87547-8c9f-4ea5-89db-9cb707856635" providerId="ADAL" clId="{638125F8-B5FD-4513-A72C-962ADB71D9E6}" dt="2020-01-12T10:48:30.913" v="7018" actId="165"/>
          <ac:grpSpMkLst>
            <pc:docMk/>
            <pc:sldMk cId="1359754706" sldId="596"/>
            <ac:grpSpMk id="233" creationId="{C3D4FBAF-403A-4EB3-A026-F44C2DC2A2E1}"/>
          </ac:grpSpMkLst>
        </pc:grpChg>
        <pc:grpChg chg="del mod topLvl">
          <ac:chgData name="Mathugamavithanage Dilruk Dasantha Perera" userId="c2a87547-8c9f-4ea5-89db-9cb707856635" providerId="ADAL" clId="{638125F8-B5FD-4513-A72C-962ADB71D9E6}" dt="2020-01-12T10:45:54.095" v="6969" actId="165"/>
          <ac:grpSpMkLst>
            <pc:docMk/>
            <pc:sldMk cId="1359754706" sldId="596"/>
            <ac:grpSpMk id="234" creationId="{8D9C7A34-0DB5-483B-A12C-05708847AAF3}"/>
          </ac:grpSpMkLst>
        </pc:grpChg>
        <pc:grpChg chg="mod">
          <ac:chgData name="Mathugamavithanage Dilruk Dasantha Perera" userId="c2a87547-8c9f-4ea5-89db-9cb707856635" providerId="ADAL" clId="{638125F8-B5FD-4513-A72C-962ADB71D9E6}" dt="2020-01-12T10:57:52.203" v="7168" actId="14100"/>
          <ac:grpSpMkLst>
            <pc:docMk/>
            <pc:sldMk cId="1359754706" sldId="596"/>
            <ac:grpSpMk id="237" creationId="{CD9F66EE-0F39-4980-BF3F-BBD767E05800}"/>
          </ac:grpSpMkLst>
        </pc:grpChg>
        <pc:grpChg chg="mod">
          <ac:chgData name="Mathugamavithanage Dilruk Dasantha Perera" userId="c2a87547-8c9f-4ea5-89db-9cb707856635" providerId="ADAL" clId="{638125F8-B5FD-4513-A72C-962ADB71D9E6}" dt="2020-01-12T11:15:47.198" v="7377" actId="1076"/>
          <ac:grpSpMkLst>
            <pc:docMk/>
            <pc:sldMk cId="1359754706" sldId="596"/>
            <ac:grpSpMk id="250" creationId="{E8E68FA5-8B88-42A2-8359-B150D431836E}"/>
          </ac:grpSpMkLst>
        </pc:grpChg>
        <pc:grpChg chg="mod">
          <ac:chgData name="Mathugamavithanage Dilruk Dasantha Perera" userId="c2a87547-8c9f-4ea5-89db-9cb707856635" providerId="ADAL" clId="{638125F8-B5FD-4513-A72C-962ADB71D9E6}" dt="2020-01-06T16:26:27.984" v="442" actId="1037"/>
          <ac:grpSpMkLst>
            <pc:docMk/>
            <pc:sldMk cId="1359754706" sldId="596"/>
            <ac:grpSpMk id="259" creationId="{793E0EBB-B3FD-4406-9D05-8252268FB890}"/>
          </ac:grpSpMkLst>
        </pc:grpChg>
        <pc:grpChg chg="mod">
          <ac:chgData name="Mathugamavithanage Dilruk Dasantha Perera" userId="c2a87547-8c9f-4ea5-89db-9cb707856635" providerId="ADAL" clId="{638125F8-B5FD-4513-A72C-962ADB71D9E6}" dt="2020-01-06T16:25:37.227" v="414" actId="14100"/>
          <ac:grpSpMkLst>
            <pc:docMk/>
            <pc:sldMk cId="1359754706" sldId="596"/>
            <ac:grpSpMk id="260" creationId="{CEA61234-8BB9-43BC-A653-BB5B12505F58}"/>
          </ac:grpSpMkLst>
        </pc:grpChg>
        <pc:grpChg chg="mod">
          <ac:chgData name="Mathugamavithanage Dilruk Dasantha Perera" userId="c2a87547-8c9f-4ea5-89db-9cb707856635" providerId="ADAL" clId="{638125F8-B5FD-4513-A72C-962ADB71D9E6}" dt="2020-01-06T16:25:37.227" v="414" actId="14100"/>
          <ac:grpSpMkLst>
            <pc:docMk/>
            <pc:sldMk cId="1359754706" sldId="596"/>
            <ac:grpSpMk id="261" creationId="{E0DFA0BF-5AC9-45F2-8C37-C49EB41B1927}"/>
          </ac:grpSpMkLst>
        </pc:grpChg>
        <pc:grpChg chg="mod">
          <ac:chgData name="Mathugamavithanage Dilruk Dasantha Perera" userId="c2a87547-8c9f-4ea5-89db-9cb707856635" providerId="ADAL" clId="{638125F8-B5FD-4513-A72C-962ADB71D9E6}" dt="2020-01-06T16:26:27.984" v="442" actId="1037"/>
          <ac:grpSpMkLst>
            <pc:docMk/>
            <pc:sldMk cId="1359754706" sldId="596"/>
            <ac:grpSpMk id="262" creationId="{71944E32-0F3F-4F39-BFA6-F9A77700CE0A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21:31.483" v="8876" actId="14100"/>
          <ac:grpSpMkLst>
            <pc:docMk/>
            <pc:sldMk cId="1359754706" sldId="596"/>
            <ac:grpSpMk id="263" creationId="{AA5F909E-4750-4812-A81C-66A19E61AC60}"/>
          </ac:grpSpMkLst>
        </pc:grpChg>
        <pc:grpChg chg="add del mod">
          <ac:chgData name="Mathugamavithanage Dilruk Dasantha Perera" userId="c2a87547-8c9f-4ea5-89db-9cb707856635" providerId="ADAL" clId="{638125F8-B5FD-4513-A72C-962ADB71D9E6}" dt="2020-01-12T11:00:09.133" v="7230" actId="165"/>
          <ac:grpSpMkLst>
            <pc:docMk/>
            <pc:sldMk cId="1359754706" sldId="596"/>
            <ac:grpSpMk id="264" creationId="{6265BC4C-3478-46C7-A8A4-34519B3B2AA4}"/>
          </ac:grpSpMkLst>
        </pc:grpChg>
        <pc:grpChg chg="del">
          <ac:chgData name="Mathugamavithanage Dilruk Dasantha Perera" userId="c2a87547-8c9f-4ea5-89db-9cb707856635" providerId="ADAL" clId="{638125F8-B5FD-4513-A72C-962ADB71D9E6}" dt="2020-01-12T10:49:15.788" v="7020" actId="478"/>
          <ac:grpSpMkLst>
            <pc:docMk/>
            <pc:sldMk cId="1359754706" sldId="596"/>
            <ac:grpSpMk id="267" creationId="{96DE7ABA-55D2-4388-995E-67BCCB678CA9}"/>
          </ac:grpSpMkLst>
        </pc:grpChg>
        <pc:grpChg chg="del mod topLvl">
          <ac:chgData name="Mathugamavithanage Dilruk Dasantha Perera" userId="c2a87547-8c9f-4ea5-89db-9cb707856635" providerId="ADAL" clId="{638125F8-B5FD-4513-A72C-962ADB71D9E6}" dt="2020-01-12T10:50:10.260" v="7023" actId="165"/>
          <ac:grpSpMkLst>
            <pc:docMk/>
            <pc:sldMk cId="1359754706" sldId="596"/>
            <ac:grpSpMk id="268" creationId="{0F50F8FA-9064-41CA-87F8-C625B6587A49}"/>
          </ac:grpSpMkLst>
        </pc:grpChg>
        <pc:grpChg chg="del mod topLvl">
          <ac:chgData name="Mathugamavithanage Dilruk Dasantha Perera" userId="c2a87547-8c9f-4ea5-89db-9cb707856635" providerId="ADAL" clId="{638125F8-B5FD-4513-A72C-962ADB71D9E6}" dt="2020-01-12T10:50:06.411" v="7022" actId="165"/>
          <ac:grpSpMkLst>
            <pc:docMk/>
            <pc:sldMk cId="1359754706" sldId="596"/>
            <ac:grpSpMk id="269" creationId="{C97B6884-D16F-4A58-AADB-28F48ED2E2B5}"/>
          </ac:grpSpMkLst>
        </pc:grpChg>
        <pc:grpChg chg="del">
          <ac:chgData name="Mathugamavithanage Dilruk Dasantha Perera" userId="c2a87547-8c9f-4ea5-89db-9cb707856635" providerId="ADAL" clId="{638125F8-B5FD-4513-A72C-962ADB71D9E6}" dt="2020-01-12T10:45:49.961" v="6968" actId="165"/>
          <ac:grpSpMkLst>
            <pc:docMk/>
            <pc:sldMk cId="1359754706" sldId="596"/>
            <ac:grpSpMk id="270" creationId="{C28C0B27-D8AD-4D85-A731-E03CEABB366D}"/>
          </ac:grpSpMkLst>
        </pc:grpChg>
        <pc:grpChg chg="add del mod">
          <ac:chgData name="Mathugamavithanage Dilruk Dasantha Perera" userId="c2a87547-8c9f-4ea5-89db-9cb707856635" providerId="ADAL" clId="{638125F8-B5FD-4513-A72C-962ADB71D9E6}" dt="2020-01-12T11:02:26.698" v="7284" actId="478"/>
          <ac:grpSpMkLst>
            <pc:docMk/>
            <pc:sldMk cId="1359754706" sldId="596"/>
            <ac:grpSpMk id="273" creationId="{E2938237-42F3-4932-BC06-BFD6EA8346B8}"/>
          </ac:grpSpMkLst>
        </pc:grpChg>
        <pc:grpChg chg="mod topLvl">
          <ac:chgData name="Mathugamavithanage Dilruk Dasantha Perera" userId="c2a87547-8c9f-4ea5-89db-9cb707856635" providerId="ADAL" clId="{638125F8-B5FD-4513-A72C-962ADB71D9E6}" dt="2020-01-12T11:04:39.946" v="7335" actId="1035"/>
          <ac:grpSpMkLst>
            <pc:docMk/>
            <pc:sldMk cId="1359754706" sldId="596"/>
            <ac:grpSpMk id="275" creationId="{8308AF5B-81F6-4430-8E93-7C8116988B1D}"/>
          </ac:grpSpMkLst>
        </pc:grpChg>
        <pc:picChg chg="mod">
          <ac:chgData name="Mathugamavithanage Dilruk Dasantha Perera" userId="c2a87547-8c9f-4ea5-89db-9cb707856635" providerId="ADAL" clId="{638125F8-B5FD-4513-A72C-962ADB71D9E6}" dt="2020-01-06T16:25:37.227" v="414" actId="14100"/>
          <ac:picMkLst>
            <pc:docMk/>
            <pc:sldMk cId="1359754706" sldId="596"/>
            <ac:picMk id="238" creationId="{C143E562-FDD1-45AB-993E-F5E7976BFE03}"/>
          </ac:picMkLst>
        </pc:picChg>
        <pc:picChg chg="mod">
          <ac:chgData name="Mathugamavithanage Dilruk Dasantha Perera" userId="c2a87547-8c9f-4ea5-89db-9cb707856635" providerId="ADAL" clId="{638125F8-B5FD-4513-A72C-962ADB71D9E6}" dt="2020-01-16T19:21:31.483" v="8876" actId="14100"/>
          <ac:picMkLst>
            <pc:docMk/>
            <pc:sldMk cId="1359754706" sldId="596"/>
            <ac:picMk id="240" creationId="{6CD374CC-F746-4092-ABF4-FB863C4E5EBF}"/>
          </ac:picMkLst>
        </pc:picChg>
        <pc:picChg chg="mod">
          <ac:chgData name="Mathugamavithanage Dilruk Dasantha Perera" userId="c2a87547-8c9f-4ea5-89db-9cb707856635" providerId="ADAL" clId="{638125F8-B5FD-4513-A72C-962ADB71D9E6}" dt="2020-01-16T19:21:26.885" v="8875" actId="14100"/>
          <ac:picMkLst>
            <pc:docMk/>
            <pc:sldMk cId="1359754706" sldId="596"/>
            <ac:picMk id="241" creationId="{E340344C-EA83-4000-A387-F97996853808}"/>
          </ac:picMkLst>
        </pc:picChg>
        <pc:picChg chg="add mod">
          <ac:chgData name="Mathugamavithanage Dilruk Dasantha Perera" userId="c2a87547-8c9f-4ea5-89db-9cb707856635" providerId="ADAL" clId="{638125F8-B5FD-4513-A72C-962ADB71D9E6}" dt="2020-01-16T19:21:35.452" v="8877" actId="14100"/>
          <ac:picMkLst>
            <pc:docMk/>
            <pc:sldMk cId="1359754706" sldId="596"/>
            <ac:picMk id="243" creationId="{022FA4E0-0B68-4262-82A5-51E52027F3C0}"/>
          </ac:picMkLst>
        </pc:picChg>
        <pc:picChg chg="del">
          <ac:chgData name="Mathugamavithanage Dilruk Dasantha Perera" userId="c2a87547-8c9f-4ea5-89db-9cb707856635" providerId="ADAL" clId="{638125F8-B5FD-4513-A72C-962ADB71D9E6}" dt="2020-01-06T16:24:44.358" v="304" actId="478"/>
          <ac:picMkLst>
            <pc:docMk/>
            <pc:sldMk cId="1359754706" sldId="596"/>
            <ac:picMk id="243" creationId="{E4B2DD00-7C7F-471C-BA8E-CE0D9E3A0FE0}"/>
          </ac:picMkLst>
        </pc:picChg>
        <pc:picChg chg="del">
          <ac:chgData name="Mathugamavithanage Dilruk Dasantha Perera" userId="c2a87547-8c9f-4ea5-89db-9cb707856635" providerId="ADAL" clId="{638125F8-B5FD-4513-A72C-962ADB71D9E6}" dt="2020-01-06T16:24:36.785" v="301" actId="478"/>
          <ac:picMkLst>
            <pc:docMk/>
            <pc:sldMk cId="1359754706" sldId="596"/>
            <ac:picMk id="244" creationId="{F435DA92-8AD2-4BA5-9941-315F129131F0}"/>
          </ac:picMkLst>
        </pc:picChg>
        <pc:picChg chg="add mod">
          <ac:chgData name="Mathugamavithanage Dilruk Dasantha Perera" userId="c2a87547-8c9f-4ea5-89db-9cb707856635" providerId="ADAL" clId="{638125F8-B5FD-4513-A72C-962ADB71D9E6}" dt="2020-01-06T16:26:27.984" v="442" actId="1037"/>
          <ac:picMkLst>
            <pc:docMk/>
            <pc:sldMk cId="1359754706" sldId="596"/>
            <ac:picMk id="247" creationId="{E813E34E-2334-47F2-8BB6-0C1CFED3D37D}"/>
          </ac:picMkLst>
        </pc:picChg>
        <pc:picChg chg="add mod">
          <ac:chgData name="Mathugamavithanage Dilruk Dasantha Perera" userId="c2a87547-8c9f-4ea5-89db-9cb707856635" providerId="ADAL" clId="{638125F8-B5FD-4513-A72C-962ADB71D9E6}" dt="2020-01-12T11:04:10.313" v="7316" actId="164"/>
          <ac:picMkLst>
            <pc:docMk/>
            <pc:sldMk cId="1359754706" sldId="596"/>
            <ac:picMk id="279" creationId="{E8323C5F-2ED9-40F3-9A0F-402F306E7B3F}"/>
          </ac:picMkLst>
        </pc:picChg>
        <pc:picChg chg="add mod">
          <ac:chgData name="Mathugamavithanage Dilruk Dasantha Perera" userId="c2a87547-8c9f-4ea5-89db-9cb707856635" providerId="ADAL" clId="{638125F8-B5FD-4513-A72C-962ADB71D9E6}" dt="2020-01-12T11:04:26.710" v="7319" actId="164"/>
          <ac:picMkLst>
            <pc:docMk/>
            <pc:sldMk cId="1359754706" sldId="596"/>
            <ac:picMk id="280" creationId="{959F5F8D-153A-4B09-8B18-A6E0120CA882}"/>
          </ac:picMkLst>
        </pc:picChg>
        <pc:cxnChg chg="mod">
          <ac:chgData name="Mathugamavithanage Dilruk Dasantha Perera" userId="c2a87547-8c9f-4ea5-89db-9cb707856635" providerId="ADAL" clId="{638125F8-B5FD-4513-A72C-962ADB71D9E6}" dt="2020-01-12T09:52:18.903" v="6950" actId="1038"/>
          <ac:cxnSpMkLst>
            <pc:docMk/>
            <pc:sldMk cId="1359754706" sldId="596"/>
            <ac:cxnSpMk id="107" creationId="{83F3EE56-C79A-4CD3-9F00-0CD013161E38}"/>
          </ac:cxnSpMkLst>
        </pc:cxnChg>
        <pc:cxnChg chg="mod">
          <ac:chgData name="Mathugamavithanage Dilruk Dasantha Perera" userId="c2a87547-8c9f-4ea5-89db-9cb707856635" providerId="ADAL" clId="{638125F8-B5FD-4513-A72C-962ADB71D9E6}" dt="2020-01-12T09:52:23.324" v="6952" actId="1038"/>
          <ac:cxnSpMkLst>
            <pc:docMk/>
            <pc:sldMk cId="1359754706" sldId="596"/>
            <ac:cxnSpMk id="108" creationId="{D7F1E796-873B-4749-B4AC-761DE9CC9B07}"/>
          </ac:cxnSpMkLst>
        </pc:cxnChg>
        <pc:cxnChg chg="mod topLvl">
          <ac:chgData name="Mathugamavithanage Dilruk Dasantha Perera" userId="c2a87547-8c9f-4ea5-89db-9cb707856635" providerId="ADAL" clId="{638125F8-B5FD-4513-A72C-962ADB71D9E6}" dt="2020-01-12T10:56:40.708" v="7152" actId="1037"/>
          <ac:cxnSpMkLst>
            <pc:docMk/>
            <pc:sldMk cId="1359754706" sldId="596"/>
            <ac:cxnSpMk id="114" creationId="{726E2D82-AFED-4053-B26F-E5D98595EB8D}"/>
          </ac:cxnSpMkLst>
        </pc:cxnChg>
        <pc:cxnChg chg="mod topLvl">
          <ac:chgData name="Mathugamavithanage Dilruk Dasantha Perera" userId="c2a87547-8c9f-4ea5-89db-9cb707856635" providerId="ADAL" clId="{638125F8-B5FD-4513-A72C-962ADB71D9E6}" dt="2020-01-12T11:04:26.710" v="7319" actId="164"/>
          <ac:cxnSpMkLst>
            <pc:docMk/>
            <pc:sldMk cId="1359754706" sldId="596"/>
            <ac:cxnSpMk id="120" creationId="{FCA711A5-99FB-4EBD-81C0-BB0B924D1E69}"/>
          </ac:cxnSpMkLst>
        </pc:cxnChg>
        <pc:cxnChg chg="mod topLvl">
          <ac:chgData name="Mathugamavithanage Dilruk Dasantha Perera" userId="c2a87547-8c9f-4ea5-89db-9cb707856635" providerId="ADAL" clId="{638125F8-B5FD-4513-A72C-962ADB71D9E6}" dt="2020-01-12T11:04:16.494" v="7317" actId="164"/>
          <ac:cxnSpMkLst>
            <pc:docMk/>
            <pc:sldMk cId="1359754706" sldId="596"/>
            <ac:cxnSpMk id="135" creationId="{5F3D5925-D0C9-4672-A8D7-5AABC719D6C8}"/>
          </ac:cxnSpMkLst>
        </pc:cxnChg>
        <pc:cxnChg chg="del">
          <ac:chgData name="Mathugamavithanage Dilruk Dasantha Perera" userId="c2a87547-8c9f-4ea5-89db-9cb707856635" providerId="ADAL" clId="{638125F8-B5FD-4513-A72C-962ADB71D9E6}" dt="2020-01-12T10:56:11.747" v="7132" actId="478"/>
          <ac:cxnSpMkLst>
            <pc:docMk/>
            <pc:sldMk cId="1359754706" sldId="596"/>
            <ac:cxnSpMk id="145" creationId="{FBE96973-5EEB-479B-923E-B5B5A9C86038}"/>
          </ac:cxnSpMkLst>
        </pc:cxnChg>
        <pc:cxnChg chg="add mod">
          <ac:chgData name="Mathugamavithanage Dilruk Dasantha Perera" userId="c2a87547-8c9f-4ea5-89db-9cb707856635" providerId="ADAL" clId="{638125F8-B5FD-4513-A72C-962ADB71D9E6}" dt="2020-01-12T11:01:41.429" v="7276" actId="1035"/>
          <ac:cxnSpMkLst>
            <pc:docMk/>
            <pc:sldMk cId="1359754706" sldId="596"/>
            <ac:cxnSpMk id="272" creationId="{878E06C9-04A0-412F-BA55-6A268E4678C3}"/>
          </ac:cxnSpMkLst>
        </pc:cxnChg>
        <pc:cxnChg chg="del">
          <ac:chgData name="Mathugamavithanage Dilruk Dasantha Perera" userId="c2a87547-8c9f-4ea5-89db-9cb707856635" providerId="ADAL" clId="{638125F8-B5FD-4513-A72C-962ADB71D9E6}" dt="2020-01-12T11:02:23.957" v="7283" actId="478"/>
          <ac:cxnSpMkLst>
            <pc:docMk/>
            <pc:sldMk cId="1359754706" sldId="596"/>
            <ac:cxnSpMk id="276" creationId="{4A9EA1C6-B2DE-47EC-9CAF-FDE01723BE28}"/>
          </ac:cxnSpMkLst>
        </pc:cxnChg>
      </pc:sldChg>
      <pc:sldChg chg="addSp delSp modSp addAnim delAnim modAnim modNotesTx">
        <pc:chgData name="Mathugamavithanage Dilruk Dasantha Perera" userId="c2a87547-8c9f-4ea5-89db-9cb707856635" providerId="ADAL" clId="{638125F8-B5FD-4513-A72C-962ADB71D9E6}" dt="2020-01-16T19:14:24.264" v="8855" actId="20577"/>
        <pc:sldMkLst>
          <pc:docMk/>
          <pc:sldMk cId="2426568090" sldId="600"/>
        </pc:sldMkLst>
        <pc:spChg chg="mod">
          <ac:chgData name="Mathugamavithanage Dilruk Dasantha Perera" userId="c2a87547-8c9f-4ea5-89db-9cb707856635" providerId="ADAL" clId="{638125F8-B5FD-4513-A72C-962ADB71D9E6}" dt="2020-01-12T15:55:34.551" v="7453" actId="113"/>
          <ac:spMkLst>
            <pc:docMk/>
            <pc:sldMk cId="2426568090" sldId="600"/>
            <ac:spMk id="2" creationId="{8228B813-C332-4883-BD5C-A2D7D1481F7A}"/>
          </ac:spMkLst>
        </pc:spChg>
        <pc:spChg chg="mod">
          <ac:chgData name="Mathugamavithanage Dilruk Dasantha Perera" userId="c2a87547-8c9f-4ea5-89db-9cb707856635" providerId="ADAL" clId="{638125F8-B5FD-4513-A72C-962ADB71D9E6}" dt="2020-01-12T15:55:05.672" v="7429" actId="15"/>
          <ac:spMkLst>
            <pc:docMk/>
            <pc:sldMk cId="2426568090" sldId="600"/>
            <ac:spMk id="132" creationId="{3AE96FE4-5E60-449E-B5D0-84FEDB051FE7}"/>
          </ac:spMkLst>
        </pc:spChg>
        <pc:spChg chg="mod">
          <ac:chgData name="Mathugamavithanage Dilruk Dasantha Perera" userId="c2a87547-8c9f-4ea5-89db-9cb707856635" providerId="ADAL" clId="{638125F8-B5FD-4513-A72C-962ADB71D9E6}" dt="2020-01-15T17:37:19.799" v="8362" actId="1076"/>
          <ac:spMkLst>
            <pc:docMk/>
            <pc:sldMk cId="2426568090" sldId="600"/>
            <ac:spMk id="1377" creationId="{4C4AAB99-166E-44D7-AE1B-2AD0DA5106F5}"/>
          </ac:spMkLst>
        </pc:spChg>
        <pc:spChg chg="mod">
          <ac:chgData name="Mathugamavithanage Dilruk Dasantha Perera" userId="c2a87547-8c9f-4ea5-89db-9cb707856635" providerId="ADAL" clId="{638125F8-B5FD-4513-A72C-962ADB71D9E6}" dt="2020-01-15T17:35:25.461" v="8352" actId="1076"/>
          <ac:spMkLst>
            <pc:docMk/>
            <pc:sldMk cId="2426568090" sldId="600"/>
            <ac:spMk id="1721" creationId="{F6B5C0F9-F76B-463D-9D05-4A9A6EB3041B}"/>
          </ac:spMkLst>
        </pc:spChg>
        <pc:spChg chg="del">
          <ac:chgData name="Mathugamavithanage Dilruk Dasantha Perera" userId="c2a87547-8c9f-4ea5-89db-9cb707856635" providerId="ADAL" clId="{638125F8-B5FD-4513-A72C-962ADB71D9E6}" dt="2020-01-15T17:33:09.500" v="8337" actId="478"/>
          <ac:spMkLst>
            <pc:docMk/>
            <pc:sldMk cId="2426568090" sldId="600"/>
            <ac:spMk id="1726" creationId="{5F8C9D27-891A-4B8A-A8E8-3F58A87806A2}"/>
          </ac:spMkLst>
        </pc:spChg>
        <pc:spChg chg="mod">
          <ac:chgData name="Mathugamavithanage Dilruk Dasantha Perera" userId="c2a87547-8c9f-4ea5-89db-9cb707856635" providerId="ADAL" clId="{638125F8-B5FD-4513-A72C-962ADB71D9E6}" dt="2020-01-15T17:37:15.693" v="8361" actId="1076"/>
          <ac:spMkLst>
            <pc:docMk/>
            <pc:sldMk cId="2426568090" sldId="600"/>
            <ac:spMk id="1861" creationId="{2FE98DC0-EC25-4E59-9155-54649432D400}"/>
          </ac:spMkLst>
        </pc:spChg>
        <pc:spChg chg="mod">
          <ac:chgData name="Mathugamavithanage Dilruk Dasantha Perera" userId="c2a87547-8c9f-4ea5-89db-9cb707856635" providerId="ADAL" clId="{638125F8-B5FD-4513-A72C-962ADB71D9E6}" dt="2020-01-15T17:35:29.381" v="8353" actId="1076"/>
          <ac:spMkLst>
            <pc:docMk/>
            <pc:sldMk cId="2426568090" sldId="600"/>
            <ac:spMk id="1868" creationId="{98D2B913-ACFC-491A-A02C-E9EAA442BE50}"/>
          </ac:spMkLst>
        </pc:spChg>
        <pc:spChg chg="del">
          <ac:chgData name="Mathugamavithanage Dilruk Dasantha Perera" userId="c2a87547-8c9f-4ea5-89db-9cb707856635" providerId="ADAL" clId="{638125F8-B5FD-4513-A72C-962ADB71D9E6}" dt="2020-01-15T17:32:56.715" v="8334" actId="478"/>
          <ac:spMkLst>
            <pc:docMk/>
            <pc:sldMk cId="2426568090" sldId="600"/>
            <ac:spMk id="1875" creationId="{93DFF38A-30DE-46D4-819B-5A1DC30B724D}"/>
          </ac:spMkLst>
        </pc:spChg>
        <pc:spChg chg="mod">
          <ac:chgData name="Mathugamavithanage Dilruk Dasantha Perera" userId="c2a87547-8c9f-4ea5-89db-9cb707856635" providerId="ADAL" clId="{638125F8-B5FD-4513-A72C-962ADB71D9E6}" dt="2020-01-15T17:34:46.708" v="8349" actId="1076"/>
          <ac:spMkLst>
            <pc:docMk/>
            <pc:sldMk cId="2426568090" sldId="600"/>
            <ac:spMk id="1899" creationId="{9FE79377-5810-4715-A9BF-DCE8F09324BC}"/>
          </ac:spMkLst>
        </pc:spChg>
        <pc:spChg chg="mod">
          <ac:chgData name="Mathugamavithanage Dilruk Dasantha Perera" userId="c2a87547-8c9f-4ea5-89db-9cb707856635" providerId="ADAL" clId="{638125F8-B5FD-4513-A72C-962ADB71D9E6}" dt="2020-01-15T17:34:54.422" v="8350" actId="1076"/>
          <ac:spMkLst>
            <pc:docMk/>
            <pc:sldMk cId="2426568090" sldId="600"/>
            <ac:spMk id="1900" creationId="{806060AB-2B77-45AC-9FBE-CA7C3B8DECAF}"/>
          </ac:spMkLst>
        </pc:spChg>
        <pc:spChg chg="mod">
          <ac:chgData name="Mathugamavithanage Dilruk Dasantha Perera" userId="c2a87547-8c9f-4ea5-89db-9cb707856635" providerId="ADAL" clId="{638125F8-B5FD-4513-A72C-962ADB71D9E6}" dt="2020-01-15T17:35:07.106" v="8351" actId="1076"/>
          <ac:spMkLst>
            <pc:docMk/>
            <pc:sldMk cId="2426568090" sldId="600"/>
            <ac:spMk id="1901" creationId="{E8F0A462-2CC3-4CEC-9E62-FEC98F2CDB42}"/>
          </ac:spMkLst>
        </pc:spChg>
        <pc:grpChg chg="add mod">
          <ac:chgData name="Mathugamavithanage Dilruk Dasantha Perera" userId="c2a87547-8c9f-4ea5-89db-9cb707856635" providerId="ADAL" clId="{638125F8-B5FD-4513-A72C-962ADB71D9E6}" dt="2020-01-15T17:35:55.390" v="8354" actId="164"/>
          <ac:grpSpMkLst>
            <pc:docMk/>
            <pc:sldMk cId="2426568090" sldId="600"/>
            <ac:grpSpMk id="8" creationId="{8A9C5F95-E414-44CF-8FEC-464933C0B902}"/>
          </ac:grpSpMkLst>
        </pc:grpChg>
        <pc:grpChg chg="mod topLvl">
          <ac:chgData name="Mathugamavithanage Dilruk Dasantha Perera" userId="c2a87547-8c9f-4ea5-89db-9cb707856635" providerId="ADAL" clId="{638125F8-B5FD-4513-A72C-962ADB71D9E6}" dt="2020-01-12T16:02:03.237" v="7513" actId="165"/>
          <ac:grpSpMkLst>
            <pc:docMk/>
            <pc:sldMk cId="2426568090" sldId="600"/>
            <ac:grpSpMk id="10" creationId="{557DAECB-8259-408D-84F0-EA1A96932DDF}"/>
          </ac:grpSpMkLst>
        </pc:grpChg>
        <pc:grpChg chg="add del mod topLvl">
          <ac:chgData name="Mathugamavithanage Dilruk Dasantha Perera" userId="c2a87547-8c9f-4ea5-89db-9cb707856635" providerId="ADAL" clId="{638125F8-B5FD-4513-A72C-962ADB71D9E6}" dt="2020-01-12T16:02:03.811" v="7514" actId="165"/>
          <ac:grpSpMkLst>
            <pc:docMk/>
            <pc:sldMk cId="2426568090" sldId="600"/>
            <ac:grpSpMk id="19" creationId="{9F32460B-4285-45E5-9E40-DA19E51FD13B}"/>
          </ac:grpSpMkLst>
        </pc:grpChg>
        <pc:grpChg chg="add del mod">
          <ac:chgData name="Mathugamavithanage Dilruk Dasantha Perera" userId="c2a87547-8c9f-4ea5-89db-9cb707856635" providerId="ADAL" clId="{638125F8-B5FD-4513-A72C-962ADB71D9E6}" dt="2020-01-15T17:35:55.390" v="8354" actId="164"/>
          <ac:grpSpMkLst>
            <pc:docMk/>
            <pc:sldMk cId="2426568090" sldId="600"/>
            <ac:grpSpMk id="21" creationId="{C6C69ACF-F2EA-422A-AA76-14B09B9A3105}"/>
          </ac:grpSpMkLst>
        </pc:grpChg>
        <pc:grpChg chg="mod topLvl">
          <ac:chgData name="Mathugamavithanage Dilruk Dasantha Perera" userId="c2a87547-8c9f-4ea5-89db-9cb707856635" providerId="ADAL" clId="{638125F8-B5FD-4513-A72C-962ADB71D9E6}" dt="2020-01-12T16:01:23.216" v="7503" actId="165"/>
          <ac:grpSpMkLst>
            <pc:docMk/>
            <pc:sldMk cId="2426568090" sldId="600"/>
            <ac:grpSpMk id="22" creationId="{FE7882E6-8C32-4816-A3C6-10E1F74C65C1}"/>
          </ac:grpSpMkLst>
        </pc:grpChg>
        <pc:grpChg chg="mod topLvl">
          <ac:chgData name="Mathugamavithanage Dilruk Dasantha Perera" userId="c2a87547-8c9f-4ea5-89db-9cb707856635" providerId="ADAL" clId="{638125F8-B5FD-4513-A72C-962ADB71D9E6}" dt="2020-01-12T16:01:23.216" v="7503" actId="165"/>
          <ac:grpSpMkLst>
            <pc:docMk/>
            <pc:sldMk cId="2426568090" sldId="600"/>
            <ac:grpSpMk id="23" creationId="{2C7AACCA-759F-4828-AF03-A039AF2FE456}"/>
          </ac:grpSpMkLst>
        </pc:grpChg>
        <pc:grpChg chg="add del mod">
          <ac:chgData name="Mathugamavithanage Dilruk Dasantha Perera" userId="c2a87547-8c9f-4ea5-89db-9cb707856635" providerId="ADAL" clId="{638125F8-B5FD-4513-A72C-962ADB71D9E6}" dt="2020-01-12T16:01:23.216" v="7503" actId="165"/>
          <ac:grpSpMkLst>
            <pc:docMk/>
            <pc:sldMk cId="2426568090" sldId="600"/>
            <ac:grpSpMk id="24" creationId="{0F5B8F98-0F09-4EC5-A186-693AD0E55375}"/>
          </ac:grpSpMkLst>
        </pc:grpChg>
        <pc:grpChg chg="mod topLvl">
          <ac:chgData name="Mathugamavithanage Dilruk Dasantha Perera" userId="c2a87547-8c9f-4ea5-89db-9cb707856635" providerId="ADAL" clId="{638125F8-B5FD-4513-A72C-962ADB71D9E6}" dt="2020-01-12T16:02:03.811" v="7514" actId="165"/>
          <ac:grpSpMkLst>
            <pc:docMk/>
            <pc:sldMk cId="2426568090" sldId="600"/>
            <ac:grpSpMk id="136" creationId="{68B6A437-ED5E-4035-8949-E4EAA0C39F3F}"/>
          </ac:grpSpMkLst>
        </pc:grpChg>
        <pc:grpChg chg="del">
          <ac:chgData name="Mathugamavithanage Dilruk Dasantha Perera" userId="c2a87547-8c9f-4ea5-89db-9cb707856635" providerId="ADAL" clId="{638125F8-B5FD-4513-A72C-962ADB71D9E6}" dt="2020-01-06T10:58:33.987" v="284" actId="478"/>
          <ac:grpSpMkLst>
            <pc:docMk/>
            <pc:sldMk cId="2426568090" sldId="600"/>
            <ac:grpSpMk id="1675" creationId="{6202D7C0-508A-4C21-A54D-0138A9AF2B73}"/>
          </ac:grpSpMkLst>
        </pc:grpChg>
        <pc:grpChg chg="del">
          <ac:chgData name="Mathugamavithanage Dilruk Dasantha Perera" userId="c2a87547-8c9f-4ea5-89db-9cb707856635" providerId="ADAL" clId="{638125F8-B5FD-4513-A72C-962ADB71D9E6}" dt="2020-01-15T17:33:09.500" v="8337" actId="478"/>
          <ac:grpSpMkLst>
            <pc:docMk/>
            <pc:sldMk cId="2426568090" sldId="600"/>
            <ac:grpSpMk id="1723" creationId="{E2AE28F0-C323-419B-9EF6-2AAE3638140C}"/>
          </ac:grpSpMkLst>
        </pc:grpChg>
        <pc:grpChg chg="del">
          <ac:chgData name="Mathugamavithanage Dilruk Dasantha Perera" userId="c2a87547-8c9f-4ea5-89db-9cb707856635" providerId="ADAL" clId="{638125F8-B5FD-4513-A72C-962ADB71D9E6}" dt="2020-01-06T10:58:28.299" v="283" actId="478"/>
          <ac:grpSpMkLst>
            <pc:docMk/>
            <pc:sldMk cId="2426568090" sldId="600"/>
            <ac:grpSpMk id="1725" creationId="{A7B2D8DB-D893-4434-A7FB-C5727AF4E058}"/>
          </ac:grpSpMkLst>
        </pc:grpChg>
        <pc:grpChg chg="del">
          <ac:chgData name="Mathugamavithanage Dilruk Dasantha Perera" userId="c2a87547-8c9f-4ea5-89db-9cb707856635" providerId="ADAL" clId="{638125F8-B5FD-4513-A72C-962ADB71D9E6}" dt="2020-01-15T17:32:56.715" v="8334" actId="478"/>
          <ac:grpSpMkLst>
            <pc:docMk/>
            <pc:sldMk cId="2426568090" sldId="600"/>
            <ac:grpSpMk id="1872" creationId="{149BA03B-546F-4566-84BF-4E4AC8786158}"/>
          </ac:grpSpMkLst>
        </pc:grpChg>
        <pc:grpChg chg="del">
          <ac:chgData name="Mathugamavithanage Dilruk Dasantha Perera" userId="c2a87547-8c9f-4ea5-89db-9cb707856635" providerId="ADAL" clId="{638125F8-B5FD-4513-A72C-962ADB71D9E6}" dt="2020-01-06T10:57:56.381" v="273" actId="478"/>
          <ac:grpSpMkLst>
            <pc:docMk/>
            <pc:sldMk cId="2426568090" sldId="600"/>
            <ac:grpSpMk id="1874" creationId="{6A317472-A2F5-4CA7-AE32-B63C60B7501F}"/>
          </ac:grpSpMkLst>
        </pc:grpChg>
        <pc:grpChg chg="mod topLvl">
          <ac:chgData name="Mathugamavithanage Dilruk Dasantha Perera" userId="c2a87547-8c9f-4ea5-89db-9cb707856635" providerId="ADAL" clId="{638125F8-B5FD-4513-A72C-962ADB71D9E6}" dt="2020-01-12T16:02:02.771" v="7512" actId="165"/>
          <ac:grpSpMkLst>
            <pc:docMk/>
            <pc:sldMk cId="2426568090" sldId="600"/>
            <ac:grpSpMk id="1909" creationId="{180A4BFA-8A9B-45CC-9EC6-3066674F0004}"/>
          </ac:grpSpMkLst>
        </pc:grpChg>
        <pc:grpChg chg="mod topLvl">
          <ac:chgData name="Mathugamavithanage Dilruk Dasantha Perera" userId="c2a87547-8c9f-4ea5-89db-9cb707856635" providerId="ADAL" clId="{638125F8-B5FD-4513-A72C-962ADB71D9E6}" dt="2020-01-12T16:02:02.771" v="7512" actId="165"/>
          <ac:grpSpMkLst>
            <pc:docMk/>
            <pc:sldMk cId="2426568090" sldId="600"/>
            <ac:grpSpMk id="1910" creationId="{C1FC3247-56EB-4A40-8DE3-4135FF535F54}"/>
          </ac:grpSpMkLst>
        </pc:grpChg>
        <pc:grpChg chg="mod topLvl">
          <ac:chgData name="Mathugamavithanage Dilruk Dasantha Perera" userId="c2a87547-8c9f-4ea5-89db-9cb707856635" providerId="ADAL" clId="{638125F8-B5FD-4513-A72C-962ADB71D9E6}" dt="2020-01-12T16:02:02.771" v="7512" actId="165"/>
          <ac:grpSpMkLst>
            <pc:docMk/>
            <pc:sldMk cId="2426568090" sldId="600"/>
            <ac:grpSpMk id="1916" creationId="{83CF8BFA-A3A9-4CC6-8AA9-4B833E720EC0}"/>
          </ac:grpSpMkLst>
        </pc:grpChg>
        <pc:grpChg chg="add del mod topLvl">
          <ac:chgData name="Mathugamavithanage Dilruk Dasantha Perera" userId="c2a87547-8c9f-4ea5-89db-9cb707856635" providerId="ADAL" clId="{638125F8-B5FD-4513-A72C-962ADB71D9E6}" dt="2020-01-12T16:02:03.237" v="7513" actId="165"/>
          <ac:grpSpMkLst>
            <pc:docMk/>
            <pc:sldMk cId="2426568090" sldId="600"/>
            <ac:grpSpMk id="1917" creationId="{6D8950E7-DD9C-4935-9A43-57C8C449F665}"/>
          </ac:grpSpMkLst>
        </pc:grpChg>
        <pc:picChg chg="add del mod modCrop">
          <ac:chgData name="Mathugamavithanage Dilruk Dasantha Perera" userId="c2a87547-8c9f-4ea5-89db-9cb707856635" providerId="ADAL" clId="{638125F8-B5FD-4513-A72C-962ADB71D9E6}" dt="2020-01-15T17:32:47.552" v="8333" actId="478"/>
          <ac:picMkLst>
            <pc:docMk/>
            <pc:sldMk cId="2426568090" sldId="600"/>
            <ac:picMk id="150" creationId="{CCED95DF-2678-463F-AA4B-70A951C1349D}"/>
          </ac:picMkLst>
        </pc:picChg>
        <pc:picChg chg="add del mod modCrop">
          <ac:chgData name="Mathugamavithanage Dilruk Dasantha Perera" userId="c2a87547-8c9f-4ea5-89db-9cb707856635" providerId="ADAL" clId="{638125F8-B5FD-4513-A72C-962ADB71D9E6}" dt="2020-01-15T17:32:59.735" v="8336" actId="478"/>
          <ac:picMkLst>
            <pc:docMk/>
            <pc:sldMk cId="2426568090" sldId="600"/>
            <ac:picMk id="152" creationId="{D0A60475-8C55-4D3B-8806-AFB17B3E54CB}"/>
          </ac:picMkLst>
        </pc:picChg>
        <pc:picChg chg="add del mod modCrop">
          <ac:chgData name="Mathugamavithanage Dilruk Dasantha Perera" userId="c2a87547-8c9f-4ea5-89db-9cb707856635" providerId="ADAL" clId="{638125F8-B5FD-4513-A72C-962ADB71D9E6}" dt="2020-01-15T17:35:55.390" v="8354" actId="164"/>
          <ac:picMkLst>
            <pc:docMk/>
            <pc:sldMk cId="2426568090" sldId="600"/>
            <ac:picMk id="153" creationId="{C505056F-1667-4504-BA04-2D2F34ACCB62}"/>
          </ac:picMkLst>
        </pc:picChg>
        <pc:picChg chg="del">
          <ac:chgData name="Mathugamavithanage Dilruk Dasantha Perera" userId="c2a87547-8c9f-4ea5-89db-9cb707856635" providerId="ADAL" clId="{638125F8-B5FD-4513-A72C-962ADB71D9E6}" dt="2020-01-06T10:58:33.987" v="284" actId="478"/>
          <ac:picMkLst>
            <pc:docMk/>
            <pc:sldMk cId="2426568090" sldId="600"/>
            <ac:picMk id="1677" creationId="{8E9ADC4B-2695-46BF-9A6C-D6FED79009E9}"/>
          </ac:picMkLst>
        </pc:picChg>
        <pc:picChg chg="del">
          <ac:chgData name="Mathugamavithanage Dilruk Dasantha Perera" userId="c2a87547-8c9f-4ea5-89db-9cb707856635" providerId="ADAL" clId="{638125F8-B5FD-4513-A72C-962ADB71D9E6}" dt="2020-01-06T10:58:28.299" v="283" actId="478"/>
          <ac:picMkLst>
            <pc:docMk/>
            <pc:sldMk cId="2426568090" sldId="600"/>
            <ac:picMk id="1727" creationId="{822ACA9F-CDA3-4297-BF89-3F8014C534E3}"/>
          </ac:picMkLst>
        </pc:picChg>
        <pc:picChg chg="del mod">
          <ac:chgData name="Mathugamavithanage Dilruk Dasantha Perera" userId="c2a87547-8c9f-4ea5-89db-9cb707856635" providerId="ADAL" clId="{638125F8-B5FD-4513-A72C-962ADB71D9E6}" dt="2020-01-06T10:57:56.381" v="273" actId="478"/>
          <ac:picMkLst>
            <pc:docMk/>
            <pc:sldMk cId="2426568090" sldId="600"/>
            <ac:picMk id="1876" creationId="{1B34C116-D505-477E-9D63-448614E89C8B}"/>
          </ac:picMkLst>
        </pc:picChg>
        <pc:cxnChg chg="mod topLvl">
          <ac:chgData name="Mathugamavithanage Dilruk Dasantha Perera" userId="c2a87547-8c9f-4ea5-89db-9cb707856635" providerId="ADAL" clId="{638125F8-B5FD-4513-A72C-962ADB71D9E6}" dt="2020-01-12T16:02:03.237" v="7513" actId="165"/>
          <ac:cxnSpMkLst>
            <pc:docMk/>
            <pc:sldMk cId="2426568090" sldId="600"/>
            <ac:cxnSpMk id="129" creationId="{D228A53A-52A5-46E2-ABC9-C99AEE524712}"/>
          </ac:cxnSpMkLst>
        </pc:cxnChg>
      </pc:sldChg>
      <pc:sldChg chg="addSp delSp modSp modAnim modNotesTx">
        <pc:chgData name="Mathugamavithanage Dilruk Dasantha Perera" userId="c2a87547-8c9f-4ea5-89db-9cb707856635" providerId="ADAL" clId="{638125F8-B5FD-4513-A72C-962ADB71D9E6}" dt="2020-01-16T15:35:53.450" v="8554" actId="20577"/>
        <pc:sldMkLst>
          <pc:docMk/>
          <pc:sldMk cId="2567901157" sldId="602"/>
        </pc:sldMkLst>
        <pc:spChg chg="mod">
          <ac:chgData name="Mathugamavithanage Dilruk Dasantha Perera" userId="c2a87547-8c9f-4ea5-89db-9cb707856635" providerId="ADAL" clId="{638125F8-B5FD-4513-A72C-962ADB71D9E6}" dt="2020-01-12T16:02:08.115" v="7516" actId="20577"/>
          <ac:spMkLst>
            <pc:docMk/>
            <pc:sldMk cId="2567901157" sldId="602"/>
            <ac:spMk id="2" creationId="{8228B813-C332-4883-BD5C-A2D7D1481F7A}"/>
          </ac:spMkLst>
        </pc:spChg>
        <pc:spChg chg="del">
          <ac:chgData name="Mathugamavithanage Dilruk Dasantha Perera" userId="c2a87547-8c9f-4ea5-89db-9cb707856635" providerId="ADAL" clId="{638125F8-B5FD-4513-A72C-962ADB71D9E6}" dt="2020-01-15T18:36:04.178" v="8431" actId="478"/>
          <ac:spMkLst>
            <pc:docMk/>
            <pc:sldMk cId="2567901157" sldId="602"/>
            <ac:spMk id="73" creationId="{1BFFB3FD-3A9E-48BE-B5C2-2E55F38288B6}"/>
          </ac:spMkLst>
        </pc:spChg>
        <pc:spChg chg="del">
          <ac:chgData name="Mathugamavithanage Dilruk Dasantha Perera" userId="c2a87547-8c9f-4ea5-89db-9cb707856635" providerId="ADAL" clId="{638125F8-B5FD-4513-A72C-962ADB71D9E6}" dt="2020-01-15T18:36:07.524" v="8432" actId="478"/>
          <ac:spMkLst>
            <pc:docMk/>
            <pc:sldMk cId="2567901157" sldId="602"/>
            <ac:spMk id="74" creationId="{5FE56F66-DF06-4001-8F2A-546CF1E03476}"/>
          </ac:spMkLst>
        </pc:spChg>
        <pc:spChg chg="add del mod">
          <ac:chgData name="Mathugamavithanage Dilruk Dasantha Perera" userId="c2a87547-8c9f-4ea5-89db-9cb707856635" providerId="ADAL" clId="{638125F8-B5FD-4513-A72C-962ADB71D9E6}" dt="2020-01-15T18:36:29.749" v="8437" actId="1076"/>
          <ac:spMkLst>
            <pc:docMk/>
            <pc:sldMk cId="2567901157" sldId="602"/>
            <ac:spMk id="75" creationId="{1BD94093-C315-4997-B598-9F326877F61F}"/>
          </ac:spMkLst>
        </pc:spChg>
        <pc:spChg chg="add mod">
          <ac:chgData name="Mathugamavithanage Dilruk Dasantha Perera" userId="c2a87547-8c9f-4ea5-89db-9cb707856635" providerId="ADAL" clId="{638125F8-B5FD-4513-A72C-962ADB71D9E6}" dt="2020-01-15T18:37:43.057" v="8449" actId="207"/>
          <ac:spMkLst>
            <pc:docMk/>
            <pc:sldMk cId="2567901157" sldId="602"/>
            <ac:spMk id="98" creationId="{F03ACB3E-66B9-4722-A260-0F55C3EC40C9}"/>
          </ac:spMkLst>
        </pc:spChg>
        <pc:spChg chg="add mod">
          <ac:chgData name="Mathugamavithanage Dilruk Dasantha Perera" userId="c2a87547-8c9f-4ea5-89db-9cb707856635" providerId="ADAL" clId="{638125F8-B5FD-4513-A72C-962ADB71D9E6}" dt="2020-01-15T18:37:36.738" v="8448" actId="164"/>
          <ac:spMkLst>
            <pc:docMk/>
            <pc:sldMk cId="2567901157" sldId="602"/>
            <ac:spMk id="99" creationId="{42788876-5AE8-46E4-9C42-44B25E268A0E}"/>
          </ac:spMkLst>
        </pc:spChg>
        <pc:spChg chg="mod">
          <ac:chgData name="Mathugamavithanage Dilruk Dasantha Perera" userId="c2a87547-8c9f-4ea5-89db-9cb707856635" providerId="ADAL" clId="{638125F8-B5FD-4513-A72C-962ADB71D9E6}" dt="2020-01-16T15:35:53.450" v="8554" actId="20577"/>
          <ac:spMkLst>
            <pc:docMk/>
            <pc:sldMk cId="2567901157" sldId="602"/>
            <ac:spMk id="128" creationId="{5170452B-99E8-4A10-8487-14DB02C87111}"/>
          </ac:spMkLst>
        </pc:spChg>
        <pc:spChg chg="del mod topLvl">
          <ac:chgData name="Mathugamavithanage Dilruk Dasantha Perera" userId="c2a87547-8c9f-4ea5-89db-9cb707856635" providerId="ADAL" clId="{638125F8-B5FD-4513-A72C-962ADB71D9E6}" dt="2020-01-15T18:37:26.517" v="8446" actId="478"/>
          <ac:spMkLst>
            <pc:docMk/>
            <pc:sldMk cId="2567901157" sldId="602"/>
            <ac:spMk id="179" creationId="{218A938E-98F7-4D2E-89E4-2726D054E823}"/>
          </ac:spMkLst>
        </pc:spChg>
        <pc:spChg chg="mod topLvl">
          <ac:chgData name="Mathugamavithanage Dilruk Dasantha Perera" userId="c2a87547-8c9f-4ea5-89db-9cb707856635" providerId="ADAL" clId="{638125F8-B5FD-4513-A72C-962ADB71D9E6}" dt="2020-01-15T18:32:23.035" v="8375" actId="164"/>
          <ac:spMkLst>
            <pc:docMk/>
            <pc:sldMk cId="2567901157" sldId="602"/>
            <ac:spMk id="1388" creationId="{94905746-AB6F-4176-B9BA-AAE0F2C1B15B}"/>
          </ac:spMkLst>
        </pc:spChg>
        <pc:spChg chg="mod">
          <ac:chgData name="Mathugamavithanage Dilruk Dasantha Perera" userId="c2a87547-8c9f-4ea5-89db-9cb707856635" providerId="ADAL" clId="{638125F8-B5FD-4513-A72C-962ADB71D9E6}" dt="2020-01-15T18:24:07.946" v="8366" actId="1076"/>
          <ac:spMkLst>
            <pc:docMk/>
            <pc:sldMk cId="2567901157" sldId="602"/>
            <ac:spMk id="1899" creationId="{9FE79377-5810-4715-A9BF-DCE8F09324BC}"/>
          </ac:spMkLst>
        </pc:spChg>
        <pc:grpChg chg="del">
          <ac:chgData name="Mathugamavithanage Dilruk Dasantha Perera" userId="c2a87547-8c9f-4ea5-89db-9cb707856635" providerId="ADAL" clId="{638125F8-B5FD-4513-A72C-962ADB71D9E6}" dt="2020-01-15T18:36:07.524" v="8432" actId="478"/>
          <ac:grpSpMkLst>
            <pc:docMk/>
            <pc:sldMk cId="2567901157" sldId="602"/>
            <ac:grpSpMk id="7" creationId="{33BF2AF0-E6F7-4764-B7E1-9520DCF4504A}"/>
          </ac:grpSpMkLst>
        </pc:grpChg>
        <pc:grpChg chg="add del mod">
          <ac:chgData name="Mathugamavithanage Dilruk Dasantha Perera" userId="c2a87547-8c9f-4ea5-89db-9cb707856635" providerId="ADAL" clId="{638125F8-B5FD-4513-A72C-962ADB71D9E6}" dt="2020-01-15T18:37:04.699" v="8440" actId="165"/>
          <ac:grpSpMkLst>
            <pc:docMk/>
            <pc:sldMk cId="2567901157" sldId="602"/>
            <ac:grpSpMk id="9" creationId="{808C4FE9-EBEA-4FC3-B937-3A19E16DC47C}"/>
          </ac:grpSpMkLst>
        </pc:grpChg>
        <pc:grpChg chg="add del">
          <ac:chgData name="Mathugamavithanage Dilruk Dasantha Perera" userId="c2a87547-8c9f-4ea5-89db-9cb707856635" providerId="ADAL" clId="{638125F8-B5FD-4513-A72C-962ADB71D9E6}" dt="2020-01-15T18:36:15.007" v="8434" actId="478"/>
          <ac:grpSpMkLst>
            <pc:docMk/>
            <pc:sldMk cId="2567901157" sldId="602"/>
            <ac:grpSpMk id="10" creationId="{A73AF25B-9CF4-493C-A792-062A965369AB}"/>
          </ac:grpSpMkLst>
        </pc:grpChg>
        <pc:grpChg chg="add mod">
          <ac:chgData name="Mathugamavithanage Dilruk Dasantha Perera" userId="c2a87547-8c9f-4ea5-89db-9cb707856635" providerId="ADAL" clId="{638125F8-B5FD-4513-A72C-962ADB71D9E6}" dt="2020-01-15T18:38:06.377" v="8451" actId="164"/>
          <ac:grpSpMkLst>
            <pc:docMk/>
            <pc:sldMk cId="2567901157" sldId="602"/>
            <ac:grpSpMk id="11" creationId="{F29C8833-1443-4B2D-8E6E-46BB1B3CDF0C}"/>
          </ac:grpSpMkLst>
        </pc:grpChg>
        <pc:grpChg chg="add mod">
          <ac:chgData name="Mathugamavithanage Dilruk Dasantha Perera" userId="c2a87547-8c9f-4ea5-89db-9cb707856635" providerId="ADAL" clId="{638125F8-B5FD-4513-A72C-962ADB71D9E6}" dt="2020-01-15T18:37:59.592" v="8450" actId="164"/>
          <ac:grpSpMkLst>
            <pc:docMk/>
            <pc:sldMk cId="2567901157" sldId="602"/>
            <ac:grpSpMk id="12" creationId="{FE0E9C68-9C64-410B-A57E-CC8E206CFC0A}"/>
          </ac:grpSpMkLst>
        </pc:grpChg>
        <pc:grpChg chg="mod topLvl">
          <ac:chgData name="Mathugamavithanage Dilruk Dasantha Perera" userId="c2a87547-8c9f-4ea5-89db-9cb707856635" providerId="ADAL" clId="{638125F8-B5FD-4513-A72C-962ADB71D9E6}" dt="2020-01-15T18:38:06.377" v="8451" actId="164"/>
          <ac:grpSpMkLst>
            <pc:docMk/>
            <pc:sldMk cId="2567901157" sldId="602"/>
            <ac:grpSpMk id="13" creationId="{61A2BAD9-BC44-4832-AB79-065F54E5D3E1}"/>
          </ac:grpSpMkLst>
        </pc:grpChg>
        <pc:grpChg chg="add mod">
          <ac:chgData name="Mathugamavithanage Dilruk Dasantha Perera" userId="c2a87547-8c9f-4ea5-89db-9cb707856635" providerId="ADAL" clId="{638125F8-B5FD-4513-A72C-962ADB71D9E6}" dt="2020-01-15T18:37:59.592" v="8450" actId="164"/>
          <ac:grpSpMkLst>
            <pc:docMk/>
            <pc:sldMk cId="2567901157" sldId="602"/>
            <ac:grpSpMk id="19" creationId="{8EBF6672-8410-413D-82A1-8A349AD35DE8}"/>
          </ac:grpSpMkLst>
        </pc:grpChg>
        <pc:grpChg chg="add mod">
          <ac:chgData name="Mathugamavithanage Dilruk Dasantha Perera" userId="c2a87547-8c9f-4ea5-89db-9cb707856635" providerId="ADAL" clId="{638125F8-B5FD-4513-A72C-962ADB71D9E6}" dt="2020-01-15T18:38:06.377" v="8451" actId="164"/>
          <ac:grpSpMkLst>
            <pc:docMk/>
            <pc:sldMk cId="2567901157" sldId="602"/>
            <ac:grpSpMk id="20" creationId="{DC3ED9E8-0B36-4ED5-A266-8BC917934354}"/>
          </ac:grpSpMkLst>
        </pc:grpChg>
        <pc:grpChg chg="mod topLvl">
          <ac:chgData name="Mathugamavithanage Dilruk Dasantha Perera" userId="c2a87547-8c9f-4ea5-89db-9cb707856635" providerId="ADAL" clId="{638125F8-B5FD-4513-A72C-962ADB71D9E6}" dt="2020-01-15T18:37:59.592" v="8450" actId="164"/>
          <ac:grpSpMkLst>
            <pc:docMk/>
            <pc:sldMk cId="2567901157" sldId="602"/>
            <ac:grpSpMk id="24" creationId="{C0F44981-19ED-457B-8799-7DAF1E9A56CB}"/>
          </ac:grpSpMkLst>
        </pc:grpChg>
        <pc:grpChg chg="mod">
          <ac:chgData name="Mathugamavithanage Dilruk Dasantha Perera" userId="c2a87547-8c9f-4ea5-89db-9cb707856635" providerId="ADAL" clId="{638125F8-B5FD-4513-A72C-962ADB71D9E6}" dt="2020-01-15T18:23:58.299" v="8365" actId="1076"/>
          <ac:grpSpMkLst>
            <pc:docMk/>
            <pc:sldMk cId="2567901157" sldId="602"/>
            <ac:grpSpMk id="25" creationId="{F82C1550-7D43-4C67-8C37-91CC7C9382BD}"/>
          </ac:grpSpMkLst>
        </pc:grpChg>
        <pc:grpChg chg="mod">
          <ac:chgData name="Mathugamavithanage Dilruk Dasantha Perera" userId="c2a87547-8c9f-4ea5-89db-9cb707856635" providerId="ADAL" clId="{638125F8-B5FD-4513-A72C-962ADB71D9E6}" dt="2020-01-15T18:32:23.035" v="8375" actId="164"/>
          <ac:grpSpMkLst>
            <pc:docMk/>
            <pc:sldMk cId="2567901157" sldId="602"/>
            <ac:grpSpMk id="28" creationId="{A244A2C7-F067-42C2-9B9C-8CB4EB045FC8}"/>
          </ac:grpSpMkLst>
        </pc:grpChg>
        <pc:grpChg chg="del mod topLvl">
          <ac:chgData name="Mathugamavithanage Dilruk Dasantha Perera" userId="c2a87547-8c9f-4ea5-89db-9cb707856635" providerId="ADAL" clId="{638125F8-B5FD-4513-A72C-962ADB71D9E6}" dt="2020-01-15T18:37:09.767" v="8441" actId="165"/>
          <ac:grpSpMkLst>
            <pc:docMk/>
            <pc:sldMk cId="2567901157" sldId="602"/>
            <ac:grpSpMk id="29" creationId="{C85AEA24-0AFD-4B99-8921-F862E117FC2C}"/>
          </ac:grpSpMkLst>
        </pc:grpChg>
        <pc:grpChg chg="mod">
          <ac:chgData name="Mathugamavithanage Dilruk Dasantha Perera" userId="c2a87547-8c9f-4ea5-89db-9cb707856635" providerId="ADAL" clId="{638125F8-B5FD-4513-A72C-962ADB71D9E6}" dt="2020-01-15T18:23:58.299" v="8365" actId="1076"/>
          <ac:grpSpMkLst>
            <pc:docMk/>
            <pc:sldMk cId="2567901157" sldId="602"/>
            <ac:grpSpMk id="30" creationId="{31CC87CD-B523-43F7-8125-7DFAE8F68F9A}"/>
          </ac:grpSpMkLst>
        </pc:grpChg>
        <pc:grpChg chg="del mod">
          <ac:chgData name="Mathugamavithanage Dilruk Dasantha Perera" userId="c2a87547-8c9f-4ea5-89db-9cb707856635" providerId="ADAL" clId="{638125F8-B5FD-4513-A72C-962ADB71D9E6}" dt="2020-01-15T18:32:02.771" v="8370" actId="165"/>
          <ac:grpSpMkLst>
            <pc:docMk/>
            <pc:sldMk cId="2567901157" sldId="602"/>
            <ac:grpSpMk id="36" creationId="{5ABE5DB1-2414-4A60-B308-9826B6D54C70}"/>
          </ac:grpSpMkLst>
        </pc:grpChg>
        <pc:cxnChg chg="mod">
          <ac:chgData name="Mathugamavithanage Dilruk Dasantha Perera" userId="c2a87547-8c9f-4ea5-89db-9cb707856635" providerId="ADAL" clId="{638125F8-B5FD-4513-A72C-962ADB71D9E6}" dt="2020-01-15T18:36:15.007" v="8434" actId="478"/>
          <ac:cxnSpMkLst>
            <pc:docMk/>
            <pc:sldMk cId="2567901157" sldId="602"/>
            <ac:cxnSpMk id="78" creationId="{A2CDAAC9-D6B5-419C-BED0-81A812BCD4FE}"/>
          </ac:cxnSpMkLst>
        </pc:cxnChg>
        <pc:cxnChg chg="del">
          <ac:chgData name="Mathugamavithanage Dilruk Dasantha Perera" userId="c2a87547-8c9f-4ea5-89db-9cb707856635" providerId="ADAL" clId="{638125F8-B5FD-4513-A72C-962ADB71D9E6}" dt="2020-01-15T18:36:17.744" v="8435" actId="478"/>
          <ac:cxnSpMkLst>
            <pc:docMk/>
            <pc:sldMk cId="2567901157" sldId="602"/>
            <ac:cxnSpMk id="82" creationId="{A23327FE-4B9C-47EB-961D-85A7855F2613}"/>
          </ac:cxnSpMkLst>
        </pc:cxnChg>
        <pc:cxnChg chg="mod topLvl">
          <ac:chgData name="Mathugamavithanage Dilruk Dasantha Perera" userId="c2a87547-8c9f-4ea5-89db-9cb707856635" providerId="ADAL" clId="{638125F8-B5FD-4513-A72C-962ADB71D9E6}" dt="2020-01-15T18:38:06.377" v="8451" actId="164"/>
          <ac:cxnSpMkLst>
            <pc:docMk/>
            <pc:sldMk cId="2567901157" sldId="602"/>
            <ac:cxnSpMk id="83" creationId="{54E5F575-F796-4F41-83F3-CB469036845D}"/>
          </ac:cxnSpMkLst>
        </pc:cxnChg>
      </pc:sldChg>
      <pc:sldChg chg="modNotesTx">
        <pc:chgData name="Mathugamavithanage Dilruk Dasantha Perera" userId="c2a87547-8c9f-4ea5-89db-9cb707856635" providerId="ADAL" clId="{638125F8-B5FD-4513-A72C-962ADB71D9E6}" dt="2020-01-16T19:14:29.653" v="8856" actId="20577"/>
        <pc:sldMkLst>
          <pc:docMk/>
          <pc:sldMk cId="3187802716" sldId="612"/>
        </pc:sldMkLst>
      </pc:sldChg>
      <pc:sldChg chg="modNotesTx">
        <pc:chgData name="Mathugamavithanage Dilruk Dasantha Perera" userId="c2a87547-8c9f-4ea5-89db-9cb707856635" providerId="ADAL" clId="{638125F8-B5FD-4513-A72C-962ADB71D9E6}" dt="2020-01-16T19:14:42.130" v="8859" actId="20577"/>
        <pc:sldMkLst>
          <pc:docMk/>
          <pc:sldMk cId="1896561660" sldId="616"/>
        </pc:sldMkLst>
      </pc:sldChg>
      <pc:sldChg chg="modNotesTx">
        <pc:chgData name="Mathugamavithanage Dilruk Dasantha Perera" userId="c2a87547-8c9f-4ea5-89db-9cb707856635" providerId="ADAL" clId="{638125F8-B5FD-4513-A72C-962ADB71D9E6}" dt="2020-01-16T19:13:52.732" v="8848" actId="20577"/>
        <pc:sldMkLst>
          <pc:docMk/>
          <pc:sldMk cId="2435630159" sldId="628"/>
        </pc:sldMkLst>
      </pc:sldChg>
      <pc:sldChg chg="addSp delSp modSp mod delAnim modAnim modNotesTx">
        <pc:chgData name="Mathugamavithanage Dilruk Dasantha Perera" userId="c2a87547-8c9f-4ea5-89db-9cb707856635" providerId="ADAL" clId="{638125F8-B5FD-4513-A72C-962ADB71D9E6}" dt="2020-01-16T19:41:01.713" v="8936" actId="404"/>
        <pc:sldMkLst>
          <pc:docMk/>
          <pc:sldMk cId="3981128910" sldId="652"/>
        </pc:sldMkLst>
        <pc:spChg chg="mod">
          <ac:chgData name="Mathugamavithanage Dilruk Dasantha Perera" userId="c2a87547-8c9f-4ea5-89db-9cb707856635" providerId="ADAL" clId="{638125F8-B5FD-4513-A72C-962ADB71D9E6}" dt="2020-01-16T19:39:37.915" v="8933" actId="404"/>
          <ac:spMkLst>
            <pc:docMk/>
            <pc:sldMk cId="3981128910" sldId="652"/>
            <ac:spMk id="3" creationId="{F9917A4D-CBDD-48DB-82AD-91567E504A4E}"/>
          </ac:spMkLst>
        </pc:spChg>
        <pc:spChg chg="mod">
          <ac:chgData name="Mathugamavithanage Dilruk Dasantha Perera" userId="c2a87547-8c9f-4ea5-89db-9cb707856635" providerId="ADAL" clId="{638125F8-B5FD-4513-A72C-962ADB71D9E6}" dt="2020-01-16T19:40:09.245" v="8934" actId="1076"/>
          <ac:spMkLst>
            <pc:docMk/>
            <pc:sldMk cId="3981128910" sldId="652"/>
            <ac:spMk id="51" creationId="{E440DF0B-BFD7-4F04-B841-6F5E889A7467}"/>
          </ac:spMkLst>
        </pc:spChg>
        <pc:spChg chg="add mod">
          <ac:chgData name="Mathugamavithanage Dilruk Dasantha Perera" userId="c2a87547-8c9f-4ea5-89db-9cb707856635" providerId="ADAL" clId="{638125F8-B5FD-4513-A72C-962ADB71D9E6}" dt="2020-01-16T18:55:16.850" v="8632" actId="164"/>
          <ac:spMkLst>
            <pc:docMk/>
            <pc:sldMk cId="3981128910" sldId="652"/>
            <ac:spMk id="202" creationId="{417E3E98-1E95-45A9-A06D-02C6753CA893}"/>
          </ac:spMkLst>
        </pc:spChg>
        <pc:spChg chg="add mod">
          <ac:chgData name="Mathugamavithanage Dilruk Dasantha Perera" userId="c2a87547-8c9f-4ea5-89db-9cb707856635" providerId="ADAL" clId="{638125F8-B5FD-4513-A72C-962ADB71D9E6}" dt="2020-01-16T19:00:09.326" v="8717" actId="164"/>
          <ac:spMkLst>
            <pc:docMk/>
            <pc:sldMk cId="3981128910" sldId="652"/>
            <ac:spMk id="203" creationId="{3167D4EF-70BC-40E7-8AF5-577D86173FE4}"/>
          </ac:spMkLst>
        </pc:spChg>
        <pc:spChg chg="add mod">
          <ac:chgData name="Mathugamavithanage Dilruk Dasantha Perera" userId="c2a87547-8c9f-4ea5-89db-9cb707856635" providerId="ADAL" clId="{638125F8-B5FD-4513-A72C-962ADB71D9E6}" dt="2020-01-16T19:00:09.326" v="8717" actId="164"/>
          <ac:spMkLst>
            <pc:docMk/>
            <pc:sldMk cId="3981128910" sldId="652"/>
            <ac:spMk id="204" creationId="{46438D60-39E9-4739-B803-2B06AEBC777E}"/>
          </ac:spMkLst>
        </pc:spChg>
        <pc:spChg chg="add mod">
          <ac:chgData name="Mathugamavithanage Dilruk Dasantha Perera" userId="c2a87547-8c9f-4ea5-89db-9cb707856635" providerId="ADAL" clId="{638125F8-B5FD-4513-A72C-962ADB71D9E6}" dt="2020-01-16T19:05:22.364" v="8786" actId="207"/>
          <ac:spMkLst>
            <pc:docMk/>
            <pc:sldMk cId="3981128910" sldId="652"/>
            <ac:spMk id="205" creationId="{60B6C9C9-4514-46E3-BEA8-B3484CCD3C5A}"/>
          </ac:spMkLst>
        </pc:spChg>
        <pc:spChg chg="mod">
          <ac:chgData name="Mathugamavithanage Dilruk Dasantha Perera" userId="c2a87547-8c9f-4ea5-89db-9cb707856635" providerId="ADAL" clId="{638125F8-B5FD-4513-A72C-962ADB71D9E6}" dt="2020-01-09T08:49:19.090" v="6295" actId="20577"/>
          <ac:spMkLst>
            <pc:docMk/>
            <pc:sldMk cId="3981128910" sldId="652"/>
            <ac:spMk id="330" creationId="{F6AAFCD9-691B-4BC9-8891-E463842276EB}"/>
          </ac:spMkLst>
        </pc:spChg>
        <pc:spChg chg="mod">
          <ac:chgData name="Mathugamavithanage Dilruk Dasantha Perera" userId="c2a87547-8c9f-4ea5-89db-9cb707856635" providerId="ADAL" clId="{638125F8-B5FD-4513-A72C-962ADB71D9E6}" dt="2020-01-16T19:06:08.053" v="8815" actId="1037"/>
          <ac:spMkLst>
            <pc:docMk/>
            <pc:sldMk cId="3981128910" sldId="652"/>
            <ac:spMk id="451" creationId="{7276E3AF-964C-40C6-8615-219A5F81C7C7}"/>
          </ac:spMkLst>
        </pc:spChg>
        <pc:spChg chg="mod">
          <ac:chgData name="Mathugamavithanage Dilruk Dasantha Perera" userId="c2a87547-8c9f-4ea5-89db-9cb707856635" providerId="ADAL" clId="{638125F8-B5FD-4513-A72C-962ADB71D9E6}" dt="2020-01-16T19:05:09.739" v="8784" actId="1076"/>
          <ac:spMkLst>
            <pc:docMk/>
            <pc:sldMk cId="3981128910" sldId="652"/>
            <ac:spMk id="455" creationId="{661DB871-A5BF-4502-A10D-ACA2A5573A83}"/>
          </ac:spMkLst>
        </pc:spChg>
        <pc:spChg chg="mod">
          <ac:chgData name="Mathugamavithanage Dilruk Dasantha Perera" userId="c2a87547-8c9f-4ea5-89db-9cb707856635" providerId="ADAL" clId="{638125F8-B5FD-4513-A72C-962ADB71D9E6}" dt="2020-01-16T19:04:59.110" v="8783" actId="1076"/>
          <ac:spMkLst>
            <pc:docMk/>
            <pc:sldMk cId="3981128910" sldId="652"/>
            <ac:spMk id="457" creationId="{17EFE84F-8FD9-481A-BE8A-B1FF68C7A0F2}"/>
          </ac:spMkLst>
        </pc:spChg>
        <pc:spChg chg="mod">
          <ac:chgData name="Mathugamavithanage Dilruk Dasantha Perera" userId="c2a87547-8c9f-4ea5-89db-9cb707856635" providerId="ADAL" clId="{638125F8-B5FD-4513-A72C-962ADB71D9E6}" dt="2020-01-16T18:57:04.283" v="8657" actId="1076"/>
          <ac:spMkLst>
            <pc:docMk/>
            <pc:sldMk cId="3981128910" sldId="652"/>
            <ac:spMk id="459" creationId="{0DE6FCF7-F8D9-4E92-AE4D-29A1CAADFE87}"/>
          </ac:spMkLst>
        </pc:spChg>
        <pc:spChg chg="mod">
          <ac:chgData name="Mathugamavithanage Dilruk Dasantha Perera" userId="c2a87547-8c9f-4ea5-89db-9cb707856635" providerId="ADAL" clId="{638125F8-B5FD-4513-A72C-962ADB71D9E6}" dt="2020-01-16T18:55:00.422" v="8629" actId="1076"/>
          <ac:spMkLst>
            <pc:docMk/>
            <pc:sldMk cId="3981128910" sldId="652"/>
            <ac:spMk id="461" creationId="{CDB2998C-432A-4BDF-8D03-9AF5086CA878}"/>
          </ac:spMkLst>
        </pc:spChg>
        <pc:grpChg chg="add 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4" creationId="{A2B163BF-A050-46FD-BB12-F37797E728B4}"/>
          </ac:grpSpMkLst>
        </pc:grpChg>
        <pc:grpChg chg="add 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5" creationId="{F08CE30A-20ED-40CC-B0D7-ACD2526205ED}"/>
          </ac:grpSpMkLst>
        </pc:grpChg>
        <pc:grpChg chg="add 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6" creationId="{BCC8DA11-3AB5-415B-8FBB-5F1184B5B847}"/>
          </ac:grpSpMkLst>
        </pc:grpChg>
        <pc:grpChg chg="add mod">
          <ac:chgData name="Mathugamavithanage Dilruk Dasantha Perera" userId="c2a87547-8c9f-4ea5-89db-9cb707856635" providerId="ADAL" clId="{638125F8-B5FD-4513-A72C-962ADB71D9E6}" dt="2020-01-16T19:00:09.326" v="8717" actId="164"/>
          <ac:grpSpMkLst>
            <pc:docMk/>
            <pc:sldMk cId="3981128910" sldId="652"/>
            <ac:grpSpMk id="7" creationId="{C9FAF7A6-C6D8-4BAC-B604-936F48C37989}"/>
          </ac:grpSpMkLst>
        </pc:grpChg>
        <pc:grpChg chg="add 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8" creationId="{D0A01137-61A3-4A47-89D7-9DD21AC8751F}"/>
          </ac:grpSpMkLst>
        </pc:grpChg>
        <pc:grpChg chg="add mod">
          <ac:chgData name="Mathugamavithanage Dilruk Dasantha Perera" userId="c2a87547-8c9f-4ea5-89db-9cb707856635" providerId="ADAL" clId="{638125F8-B5FD-4513-A72C-962ADB71D9E6}" dt="2020-01-16T19:00:09.326" v="8717" actId="164"/>
          <ac:grpSpMkLst>
            <pc:docMk/>
            <pc:sldMk cId="3981128910" sldId="652"/>
            <ac:grpSpMk id="11" creationId="{3261AE1B-7468-405C-9D4A-C23A4F4EF2BB}"/>
          </ac:grpSpMkLst>
        </pc:grpChg>
        <pc:grpChg chg="add del mod">
          <ac:chgData name="Mathugamavithanage Dilruk Dasantha Perera" userId="c2a87547-8c9f-4ea5-89db-9cb707856635" providerId="ADAL" clId="{638125F8-B5FD-4513-A72C-962ADB71D9E6}" dt="2020-01-16T19:03:51.585" v="8775" actId="478"/>
          <ac:grpSpMkLst>
            <pc:docMk/>
            <pc:sldMk cId="3981128910" sldId="652"/>
            <ac:grpSpMk id="12" creationId="{951C7AB6-FA58-49C9-B25E-21793237A21F}"/>
          </ac:grpSpMkLst>
        </pc:grpChg>
        <pc:grpChg chg="add 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13" creationId="{A21DD390-C0E2-4500-A8DF-ABD6841E7FD0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82" creationId="{5543B527-553B-4A4F-B9CA-885205DB745A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83" creationId="{C6D73494-8546-47E4-973C-1032D4571836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101" creationId="{0AC1D0FF-96F3-451E-8110-C2137BEDF9EE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102" creationId="{1789A629-9B88-43B3-91E6-81A54BF714DE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104" creationId="{8FFEBA53-069C-4537-B6B6-8B24D962363D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128" creationId="{1178C37C-D202-486B-BCD1-57D1A8F5FA50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129" creationId="{7D5AE7AA-1C96-4F0B-9CA9-2A90FE32BC18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130" creationId="{F0B4F2F5-B277-4BBC-A158-C6E3BD5900B6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131" creationId="{AEC81189-935B-4D9E-9345-F74F140884CE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152" creationId="{94F6EF8D-9D79-4008-B7F5-461986C49AD2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179" creationId="{2C0797A5-E736-420B-A078-7DEC2C1127CB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180" creationId="{6B23B7B4-9118-4291-ABEC-409BFF18D0A2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185" creationId="{8574AB93-C132-40B1-A3B4-27F3E9EC3061}"/>
          </ac:grpSpMkLst>
        </pc:grpChg>
        <pc:grpChg chg="mod topLvl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190" creationId="{EF481E6C-06C1-431A-8B92-060F44B57F29}"/>
          </ac:grpSpMkLst>
        </pc:grpChg>
        <pc:grpChg chg="mod topLvl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191" creationId="{698DC1AB-8C2C-46FC-A8A8-A395A34335F6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193" creationId="{A7D8F4FD-447A-4C29-9B2C-F497B3B4279D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200" creationId="{99F53BDB-E469-4C22-861B-5D76D1E993E2}"/>
          </ac:grpSpMkLst>
        </pc:grpChg>
        <pc:grpChg chg="add 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206" creationId="{3E29EEA3-5421-4006-A54B-DA687E5749F5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213" creationId="{C9147C08-41DD-4E1E-8679-B9E87E0799BD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214" creationId="{A77F7F2A-9416-459D-83C3-74CD253C8FF2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215" creationId="{C2AA2D46-D0CB-4863-927C-C5541EFE0638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223" creationId="{E37640D6-FDDE-4540-9ED3-4643271C93BA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225" creationId="{FE3E20CC-9B5E-4274-B98A-DDD9EF349295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230" creationId="{B74F0212-0533-4B34-B1EF-F01EFA57518E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234" creationId="{718FB4B2-5885-4448-A0D2-62DDD3C40410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235" creationId="{7D331E50-5DC2-4E04-B85F-24B0563C73D3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241" creationId="{64464629-D3A8-4443-8729-4CDCE522ACCD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242" creationId="{E7AB2623-79F3-4EAF-9656-4A1F9FA11684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244" creationId="{E6B2074E-9817-499A-AE32-EDFB519C7607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302" creationId="{22FA53D7-0C4A-447A-B10F-7E814748AE3E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322" creationId="{1C75C691-47ED-4023-9BF0-339462E1ADE9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323" creationId="{0C2FB902-3940-41F1-B3FF-1B314252588A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325" creationId="{AEBB5A94-B6A5-4035-867E-BE8DA2DDBB4E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400" creationId="{045B6EEC-4F75-4B95-A92D-7D21A2DEB4D5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401" creationId="{8042E5F1-7AD7-4632-A0C2-D3C30CAB3F87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416" creationId="{4082C342-226A-4DD1-B4D2-4869BF3278C0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423" creationId="{DAF93B39-EA78-4D0B-BD2D-B3A9A490BDE1}"/>
          </ac:grpSpMkLst>
        </pc:grpChg>
        <pc:grpChg chg="add del mod topLvl">
          <ac:chgData name="Mathugamavithanage Dilruk Dasantha Perera" userId="c2a87547-8c9f-4ea5-89db-9cb707856635" providerId="ADAL" clId="{638125F8-B5FD-4513-A72C-962ADB71D9E6}" dt="2020-01-09T06:59:11.412" v="6252" actId="165"/>
          <ac:grpSpMkLst>
            <pc:docMk/>
            <pc:sldMk cId="3981128910" sldId="652"/>
            <ac:grpSpMk id="426" creationId="{285EF8E8-A56A-4845-804C-5A50E7BF4C58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428" creationId="{27D513A0-273A-4EB3-B03D-24666DC7BF54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429" creationId="{459781B6-F98F-424A-875B-DB299FA6EC02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431" creationId="{7FCF4311-F1FF-4286-9209-8E618422104B}"/>
          </ac:grpSpMkLst>
        </pc:grpChg>
        <pc:grpChg chg="del">
          <ac:chgData name="Mathugamavithanage Dilruk Dasantha Perera" userId="c2a87547-8c9f-4ea5-89db-9cb707856635" providerId="ADAL" clId="{638125F8-B5FD-4513-A72C-962ADB71D9E6}" dt="2020-01-09T06:58:54.163" v="6249" actId="165"/>
          <ac:grpSpMkLst>
            <pc:docMk/>
            <pc:sldMk cId="3981128910" sldId="652"/>
            <ac:grpSpMk id="432" creationId="{FC97D796-BB34-4E32-B94A-30B3C795CD3B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433" creationId="{78A4C33C-D9F4-477C-A177-02F100C5AA5B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435" creationId="{5C1E208E-1D75-4B18-AA6C-F3569F244769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436" creationId="{44A78378-D416-43DC-8D22-9AA785BA2C14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437" creationId="{82329477-7733-40E4-998F-A8074F597FD4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438" creationId="{26A62FAA-0988-4ABF-A54A-0DBCCBCA6745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441" creationId="{1449BBA5-288E-49B6-9EE5-57E841EB51E7}"/>
          </ac:grpSpMkLst>
        </pc:grpChg>
        <pc:grpChg chg="del mod ord">
          <ac:chgData name="Mathugamavithanage Dilruk Dasantha Perera" userId="c2a87547-8c9f-4ea5-89db-9cb707856635" providerId="ADAL" clId="{638125F8-B5FD-4513-A72C-962ADB71D9E6}" dt="2020-01-15T14:40:38.160" v="8278" actId="478"/>
          <ac:grpSpMkLst>
            <pc:docMk/>
            <pc:sldMk cId="3981128910" sldId="652"/>
            <ac:grpSpMk id="444" creationId="{E48BC090-0FD8-4233-B16A-38124A56127E}"/>
          </ac:grpSpMkLst>
        </pc:grpChg>
        <pc:grpChg chg="del">
          <ac:chgData name="Mathugamavithanage Dilruk Dasantha Perera" userId="c2a87547-8c9f-4ea5-89db-9cb707856635" providerId="ADAL" clId="{638125F8-B5FD-4513-A72C-962ADB71D9E6}" dt="2020-01-10T10:13:09.621" v="6307" actId="165"/>
          <ac:grpSpMkLst>
            <pc:docMk/>
            <pc:sldMk cId="3981128910" sldId="652"/>
            <ac:grpSpMk id="445" creationId="{D8A45EC4-0361-4FDC-A7AF-296E154CCE07}"/>
          </ac:grpSpMkLst>
        </pc:grpChg>
        <pc:grpChg chg="mod topLvl">
          <ac:chgData name="Mathugamavithanage Dilruk Dasantha Perera" userId="c2a87547-8c9f-4ea5-89db-9cb707856635" providerId="ADAL" clId="{638125F8-B5FD-4513-A72C-962ADB71D9E6}" dt="2020-01-15T13:24:08.993" v="8276" actId="1036"/>
          <ac:grpSpMkLst>
            <pc:docMk/>
            <pc:sldMk cId="3981128910" sldId="652"/>
            <ac:grpSpMk id="446" creationId="{5B0019C7-4CEE-4819-B64A-B1E875DA334F}"/>
          </ac:grpSpMkLst>
        </pc:grpChg>
        <pc:grpChg chg="mod topLvl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447" creationId="{F39A3620-5A39-4C61-9FEB-BF566E9F70D5}"/>
          </ac:grpSpMkLst>
        </pc:grpChg>
        <pc:grpChg chg="mod topLvl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448" creationId="{0F1F3206-C6AC-4E75-A1E1-5AE4B3AF1DD8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450" creationId="{5E7A0439-34C8-4FF7-B56C-FAC96C9358EC}"/>
          </ac:grpSpMkLst>
        </pc:grpChg>
        <pc:grpChg chg="mod">
          <ac:chgData name="Mathugamavithanage Dilruk Dasantha Perera" userId="c2a87547-8c9f-4ea5-89db-9cb707856635" providerId="ADAL" clId="{638125F8-B5FD-4513-A72C-962ADB71D9E6}" dt="2020-01-16T19:40:09.245" v="8934" actId="1076"/>
          <ac:grpSpMkLst>
            <pc:docMk/>
            <pc:sldMk cId="3981128910" sldId="652"/>
            <ac:grpSpMk id="454" creationId="{F7D56720-D92A-497E-9059-54A4D97626AE}"/>
          </ac:grpSpMkLst>
        </pc:grpChg>
        <pc:grpChg chg="mod">
          <ac:chgData name="Mathugamavithanage Dilruk Dasantha Perera" userId="c2a87547-8c9f-4ea5-89db-9cb707856635" providerId="ADAL" clId="{638125F8-B5FD-4513-A72C-962ADB71D9E6}" dt="2020-01-15T13:24:08.993" v="8276" actId="1036"/>
          <ac:grpSpMkLst>
            <pc:docMk/>
            <pc:sldMk cId="3981128910" sldId="652"/>
            <ac:grpSpMk id="458" creationId="{27B8810E-BB68-4B16-87A1-C7AE6582CAA5}"/>
          </ac:grpSpMkLst>
        </pc:grpChg>
        <pc:graphicFrameChg chg="add mod">
          <ac:chgData name="Mathugamavithanage Dilruk Dasantha Perera" userId="c2a87547-8c9f-4ea5-89db-9cb707856635" providerId="ADAL" clId="{638125F8-B5FD-4513-A72C-962ADB71D9E6}" dt="2020-01-16T18:56:40.692" v="8653"/>
          <ac:graphicFrameMkLst>
            <pc:docMk/>
            <pc:sldMk cId="3981128910" sldId="652"/>
            <ac:graphicFrameMk id="201" creationId="{8478239B-B1B4-464C-9741-506C654C2E2C}"/>
          </ac:graphicFrameMkLst>
        </pc:graphicFrameChg>
        <pc:graphicFrameChg chg="mod">
          <ac:chgData name="Mathugamavithanage Dilruk Dasantha Perera" userId="c2a87547-8c9f-4ea5-89db-9cb707856635" providerId="ADAL" clId="{638125F8-B5FD-4513-A72C-962ADB71D9E6}" dt="2020-01-16T19:40:57.837" v="8935" actId="404"/>
          <ac:graphicFrameMkLst>
            <pc:docMk/>
            <pc:sldMk cId="3981128910" sldId="652"/>
            <ac:graphicFrameMk id="231" creationId="{73C0D091-2E61-4998-A4F5-7B8DF8EAB7E1}"/>
          </ac:graphicFrameMkLst>
        </pc:graphicFrameChg>
        <pc:graphicFrameChg chg="mod">
          <ac:chgData name="Mathugamavithanage Dilruk Dasantha Perera" userId="c2a87547-8c9f-4ea5-89db-9cb707856635" providerId="ADAL" clId="{638125F8-B5FD-4513-A72C-962ADB71D9E6}" dt="2020-01-16T19:41:01.713" v="8936" actId="404"/>
          <ac:graphicFrameMkLst>
            <pc:docMk/>
            <pc:sldMk cId="3981128910" sldId="652"/>
            <ac:graphicFrameMk id="246" creationId="{C469A9C2-66D1-4937-BB44-6AC45FE7FC2E}"/>
          </ac:graphicFrameMkLst>
        </pc:graphicFrameChg>
        <pc:graphicFrameChg chg="mod">
          <ac:chgData name="Mathugamavithanage Dilruk Dasantha Perera" userId="c2a87547-8c9f-4ea5-89db-9cb707856635" providerId="ADAL" clId="{638125F8-B5FD-4513-A72C-962ADB71D9E6}" dt="2020-01-16T18:58:17.925" v="8665"/>
          <ac:graphicFrameMkLst>
            <pc:docMk/>
            <pc:sldMk cId="3981128910" sldId="652"/>
            <ac:graphicFrameMk id="452" creationId="{DC1E0A69-77AD-4B3A-8C9F-A45A952BCAFB}"/>
          </ac:graphicFrameMkLst>
        </pc:graphicFrameChg>
        <pc:graphicFrameChg chg="mod">
          <ac:chgData name="Mathugamavithanage Dilruk Dasantha Perera" userId="c2a87547-8c9f-4ea5-89db-9cb707856635" providerId="ADAL" clId="{638125F8-B5FD-4513-A72C-962ADB71D9E6}" dt="2020-01-16T18:58:27.788" v="8668" actId="1076"/>
          <ac:graphicFrameMkLst>
            <pc:docMk/>
            <pc:sldMk cId="3981128910" sldId="652"/>
            <ac:graphicFrameMk id="456" creationId="{CC740488-43F9-4068-9D92-47EB37734230}"/>
          </ac:graphicFrameMkLst>
        </pc:graphicFrameChg>
        <pc:graphicFrameChg chg="mod ord">
          <ac:chgData name="Mathugamavithanage Dilruk Dasantha Perera" userId="c2a87547-8c9f-4ea5-89db-9cb707856635" providerId="ADAL" clId="{638125F8-B5FD-4513-A72C-962ADB71D9E6}" dt="2020-01-16T18:53:16.691" v="8614" actId="1076"/>
          <ac:graphicFrameMkLst>
            <pc:docMk/>
            <pc:sldMk cId="3981128910" sldId="652"/>
            <ac:graphicFrameMk id="460" creationId="{663D3E04-55AD-4E38-ACE4-FBA092641DFD}"/>
          </ac:graphicFrameMkLst>
        </pc:graphicFrameChg>
        <pc:picChg chg="add mod">
          <ac:chgData name="Mathugamavithanage Dilruk Dasantha Perera" userId="c2a87547-8c9f-4ea5-89db-9cb707856635" providerId="ADAL" clId="{638125F8-B5FD-4513-A72C-962ADB71D9E6}" dt="2020-01-09T07:19:04.171" v="6270" actId="164"/>
          <ac:picMkLst>
            <pc:docMk/>
            <pc:sldMk cId="3981128910" sldId="652"/>
            <ac:picMk id="198" creationId="{DE4E4C7B-42D0-4032-9AC4-2349FEC91513}"/>
          </ac:picMkLst>
        </pc:picChg>
        <pc:picChg chg="add mod">
          <ac:chgData name="Mathugamavithanage Dilruk Dasantha Perera" userId="c2a87547-8c9f-4ea5-89db-9cb707856635" providerId="ADAL" clId="{638125F8-B5FD-4513-A72C-962ADB71D9E6}" dt="2020-01-09T07:19:16.809" v="6274" actId="1036"/>
          <ac:picMkLst>
            <pc:docMk/>
            <pc:sldMk cId="3981128910" sldId="652"/>
            <ac:picMk id="199" creationId="{A6A1C6CD-4D95-4A36-A364-3C6FB4D6AAA4}"/>
          </ac:picMkLst>
        </pc:picChg>
        <pc:picChg chg="mod topLvl">
          <ac:chgData name="Mathugamavithanage Dilruk Dasantha Perera" userId="c2a87547-8c9f-4ea5-89db-9cb707856635" providerId="ADAL" clId="{638125F8-B5FD-4513-A72C-962ADB71D9E6}" dt="2020-01-09T06:59:18.894" v="6253" actId="164"/>
          <ac:picMkLst>
            <pc:docMk/>
            <pc:sldMk cId="3981128910" sldId="652"/>
            <ac:picMk id="424" creationId="{60354A51-3BB2-4174-8CB3-183431C369EF}"/>
          </ac:picMkLst>
        </pc:picChg>
        <pc:picChg chg="mod topLvl">
          <ac:chgData name="Mathugamavithanage Dilruk Dasantha Perera" userId="c2a87547-8c9f-4ea5-89db-9cb707856635" providerId="ADAL" clId="{638125F8-B5FD-4513-A72C-962ADB71D9E6}" dt="2020-01-16T18:58:51.595" v="8670" actId="1076"/>
          <ac:picMkLst>
            <pc:docMk/>
            <pc:sldMk cId="3981128910" sldId="652"/>
            <ac:picMk id="449" creationId="{7201FE93-46DD-4F25-A79E-EDAD034B5C1A}"/>
          </ac:picMkLst>
        </pc:picChg>
      </pc:sldChg>
      <pc:sldChg chg="modSp ord">
        <pc:chgData name="Mathugamavithanage Dilruk Dasantha Perera" userId="c2a87547-8c9f-4ea5-89db-9cb707856635" providerId="ADAL" clId="{638125F8-B5FD-4513-A72C-962ADB71D9E6}" dt="2020-01-16T15:18:58.598" v="8468"/>
        <pc:sldMkLst>
          <pc:docMk/>
          <pc:sldMk cId="581101849" sldId="657"/>
        </pc:sldMkLst>
        <pc:spChg chg="mod">
          <ac:chgData name="Mathugamavithanage Dilruk Dasantha Perera" userId="c2a87547-8c9f-4ea5-89db-9cb707856635" providerId="ADAL" clId="{638125F8-B5FD-4513-A72C-962ADB71D9E6}" dt="2020-01-15T14:55:18.883" v="8281" actId="20577"/>
          <ac:spMkLst>
            <pc:docMk/>
            <pc:sldMk cId="581101849" sldId="657"/>
            <ac:spMk id="3" creationId="{F9917A4D-CBDD-48DB-82AD-91567E504A4E}"/>
          </ac:spMkLst>
        </pc:spChg>
        <pc:graphicFrameChg chg="mod">
          <ac:chgData name="Mathugamavithanage Dilruk Dasantha Perera" userId="c2a87547-8c9f-4ea5-89db-9cb707856635" providerId="ADAL" clId="{638125F8-B5FD-4513-A72C-962ADB71D9E6}" dt="2020-01-15T15:02:08.088" v="8306"/>
          <ac:graphicFrameMkLst>
            <pc:docMk/>
            <pc:sldMk cId="581101849" sldId="657"/>
            <ac:graphicFrameMk id="13" creationId="{D4263B07-61F2-41B1-8C14-CE98A0AECA68}"/>
          </ac:graphicFrameMkLst>
        </pc:graphicFrameChg>
        <pc:graphicFrameChg chg="mod">
          <ac:chgData name="Mathugamavithanage Dilruk Dasantha Perera" userId="c2a87547-8c9f-4ea5-89db-9cb707856635" providerId="ADAL" clId="{638125F8-B5FD-4513-A72C-962ADB71D9E6}" dt="2020-01-15T15:02:28.630" v="8308" actId="255"/>
          <ac:graphicFrameMkLst>
            <pc:docMk/>
            <pc:sldMk cId="581101849" sldId="657"/>
            <ac:graphicFrameMk id="14" creationId="{046A29A4-CA2D-471F-AB96-121B2E994F7B}"/>
          </ac:graphicFrameMkLst>
        </pc:graphicFrameChg>
      </pc:sldChg>
      <pc:sldChg chg="modSp">
        <pc:chgData name="Mathugamavithanage Dilruk Dasantha Perera" userId="c2a87547-8c9f-4ea5-89db-9cb707856635" providerId="ADAL" clId="{638125F8-B5FD-4513-A72C-962ADB71D9E6}" dt="2020-01-16T15:27:55.410" v="8480" actId="167"/>
        <pc:sldMkLst>
          <pc:docMk/>
          <pc:sldMk cId="787663750" sldId="658"/>
        </pc:sldMkLst>
        <pc:graphicFrameChg chg="mod ord">
          <ac:chgData name="Mathugamavithanage Dilruk Dasantha Perera" userId="c2a87547-8c9f-4ea5-89db-9cb707856635" providerId="ADAL" clId="{638125F8-B5FD-4513-A72C-962ADB71D9E6}" dt="2020-01-16T15:27:55.410" v="8480" actId="167"/>
          <ac:graphicFrameMkLst>
            <pc:docMk/>
            <pc:sldMk cId="787663750" sldId="658"/>
            <ac:graphicFrameMk id="4" creationId="{1E0FBE30-2DCF-4892-9284-B86C4BDD4F09}"/>
          </ac:graphicFrameMkLst>
        </pc:graphicFrameChg>
      </pc:sldChg>
      <pc:sldChg chg="modSp">
        <pc:chgData name="Mathugamavithanage Dilruk Dasantha Perera" userId="c2a87547-8c9f-4ea5-89db-9cb707856635" providerId="ADAL" clId="{638125F8-B5FD-4513-A72C-962ADB71D9E6}" dt="2020-01-12T21:29:15.887" v="7867" actId="207"/>
        <pc:sldMkLst>
          <pc:docMk/>
          <pc:sldMk cId="3317332945" sldId="659"/>
        </pc:sldMkLst>
        <pc:graphicFrameChg chg="mod">
          <ac:chgData name="Mathugamavithanage Dilruk Dasantha Perera" userId="c2a87547-8c9f-4ea5-89db-9cb707856635" providerId="ADAL" clId="{638125F8-B5FD-4513-A72C-962ADB71D9E6}" dt="2020-01-12T21:29:15.887" v="7867" actId="207"/>
          <ac:graphicFrameMkLst>
            <pc:docMk/>
            <pc:sldMk cId="3317332945" sldId="659"/>
            <ac:graphicFrameMk id="4" creationId="{1E0FBE30-2DCF-4892-9284-B86C4BDD4F09}"/>
          </ac:graphicFrameMkLst>
        </pc:graphicFrameChg>
      </pc:sldChg>
      <pc:sldChg chg="addSp modSp modAnim modNotesTx">
        <pc:chgData name="Mathugamavithanage Dilruk Dasantha Perera" userId="c2a87547-8c9f-4ea5-89db-9cb707856635" providerId="ADAL" clId="{638125F8-B5FD-4513-A72C-962ADB71D9E6}" dt="2020-01-16T19:14:10.444" v="8852" actId="20577"/>
        <pc:sldMkLst>
          <pc:docMk/>
          <pc:sldMk cId="1827278234" sldId="660"/>
        </pc:sldMkLst>
        <pc:spChg chg="mod">
          <ac:chgData name="Mathugamavithanage Dilruk Dasantha Perera" userId="c2a87547-8c9f-4ea5-89db-9cb707856635" providerId="ADAL" clId="{638125F8-B5FD-4513-A72C-962ADB71D9E6}" dt="2020-01-11T09:58:48.426" v="6705" actId="20577"/>
          <ac:spMkLst>
            <pc:docMk/>
            <pc:sldMk cId="1827278234" sldId="660"/>
            <ac:spMk id="3" creationId="{A2D9B014-7999-4724-9E0E-ED01E9040742}"/>
          </ac:spMkLst>
        </pc:spChg>
        <pc:spChg chg="mod">
          <ac:chgData name="Mathugamavithanage Dilruk Dasantha Perera" userId="c2a87547-8c9f-4ea5-89db-9cb707856635" providerId="ADAL" clId="{638125F8-B5FD-4513-A72C-962ADB71D9E6}" dt="2020-01-11T10:03:45.356" v="6710" actId="1038"/>
          <ac:spMkLst>
            <pc:docMk/>
            <pc:sldMk cId="1827278234" sldId="660"/>
            <ac:spMk id="13" creationId="{B606C174-EAF2-43E6-8C08-2E0E3FAD4E03}"/>
          </ac:spMkLst>
        </pc:spChg>
        <pc:spChg chg="add mod">
          <ac:chgData name="Mathugamavithanage Dilruk Dasantha Perera" userId="c2a87547-8c9f-4ea5-89db-9cb707856635" providerId="ADAL" clId="{638125F8-B5FD-4513-A72C-962ADB71D9E6}" dt="2020-01-10T17:13:02.014" v="6359" actId="164"/>
          <ac:spMkLst>
            <pc:docMk/>
            <pc:sldMk cId="1827278234" sldId="660"/>
            <ac:spMk id="45" creationId="{53F9A945-6344-4AAF-B1D2-E76F4086BE04}"/>
          </ac:spMkLst>
        </pc:spChg>
        <pc:spChg chg="add mod">
          <ac:chgData name="Mathugamavithanage Dilruk Dasantha Perera" userId="c2a87547-8c9f-4ea5-89db-9cb707856635" providerId="ADAL" clId="{638125F8-B5FD-4513-A72C-962ADB71D9E6}" dt="2020-01-10T17:13:02.014" v="6359" actId="164"/>
          <ac:spMkLst>
            <pc:docMk/>
            <pc:sldMk cId="1827278234" sldId="660"/>
            <ac:spMk id="46" creationId="{F8D07999-F0F0-4A9A-B4F5-AD00B0ECE968}"/>
          </ac:spMkLst>
        </pc:spChg>
        <pc:spChg chg="mod">
          <ac:chgData name="Mathugamavithanage Dilruk Dasantha Perera" userId="c2a87547-8c9f-4ea5-89db-9cb707856635" providerId="ADAL" clId="{638125F8-B5FD-4513-A72C-962ADB71D9E6}" dt="2020-01-11T10:03:56.240" v="6712" actId="1035"/>
          <ac:spMkLst>
            <pc:docMk/>
            <pc:sldMk cId="1827278234" sldId="660"/>
            <ac:spMk id="64" creationId="{58CB9EFA-8E3D-4855-88A3-92C1F51A77E9}"/>
          </ac:spMkLst>
        </pc:spChg>
        <pc:spChg chg="mod">
          <ac:chgData name="Mathugamavithanage Dilruk Dasantha Perera" userId="c2a87547-8c9f-4ea5-89db-9cb707856635" providerId="ADAL" clId="{638125F8-B5FD-4513-A72C-962ADB71D9E6}" dt="2020-01-11T10:06:22.837" v="6717" actId="20577"/>
          <ac:spMkLst>
            <pc:docMk/>
            <pc:sldMk cId="1827278234" sldId="660"/>
            <ac:spMk id="69" creationId="{E63B2ED5-B4EE-4597-93F2-2F196B55A219}"/>
          </ac:spMkLst>
        </pc:spChg>
        <pc:spChg chg="mod">
          <ac:chgData name="Mathugamavithanage Dilruk Dasantha Perera" userId="c2a87547-8c9f-4ea5-89db-9cb707856635" providerId="ADAL" clId="{638125F8-B5FD-4513-A72C-962ADB71D9E6}" dt="2020-01-11T09:53:24.394" v="6699" actId="1036"/>
          <ac:spMkLst>
            <pc:docMk/>
            <pc:sldMk cId="1827278234" sldId="660"/>
            <ac:spMk id="70" creationId="{85E75654-298F-4A48-851D-2EE2E24BA6EA}"/>
          </ac:spMkLst>
        </pc:spChg>
        <pc:grpChg chg="add mod">
          <ac:chgData name="Mathugamavithanage Dilruk Dasantha Perera" userId="c2a87547-8c9f-4ea5-89db-9cb707856635" providerId="ADAL" clId="{638125F8-B5FD-4513-A72C-962ADB71D9E6}" dt="2020-01-11T10:06:22.837" v="6717" actId="20577"/>
          <ac:grpSpMkLst>
            <pc:docMk/>
            <pc:sldMk cId="1827278234" sldId="660"/>
            <ac:grpSpMk id="6" creationId="{6BB33287-5C88-4040-A88D-CD662321C02D}"/>
          </ac:grpSpMkLst>
        </pc:grpChg>
        <pc:grpChg chg="mod">
          <ac:chgData name="Mathugamavithanage Dilruk Dasantha Perera" userId="c2a87547-8c9f-4ea5-89db-9cb707856635" providerId="ADAL" clId="{638125F8-B5FD-4513-A72C-962ADB71D9E6}" dt="2020-01-11T09:52:59.587" v="6683" actId="20577"/>
          <ac:grpSpMkLst>
            <pc:docMk/>
            <pc:sldMk cId="1827278234" sldId="660"/>
            <ac:grpSpMk id="15" creationId="{BBD76EB5-F54F-4956-BBB9-71FB25F83865}"/>
          </ac:grpSpMkLst>
        </pc:grpChg>
        <pc:grpChg chg="mod">
          <ac:chgData name="Mathugamavithanage Dilruk Dasantha Perera" userId="c2a87547-8c9f-4ea5-89db-9cb707856635" providerId="ADAL" clId="{638125F8-B5FD-4513-A72C-962ADB71D9E6}" dt="2020-01-11T09:52:59.587" v="6683" actId="20577"/>
          <ac:grpSpMkLst>
            <pc:docMk/>
            <pc:sldMk cId="1827278234" sldId="660"/>
            <ac:grpSpMk id="16" creationId="{289F7F75-8D6D-4292-B4D7-9572AD85D1CF}"/>
          </ac:grpSpMkLst>
        </pc:grpChg>
        <pc:grpChg chg="mod">
          <ac:chgData name="Mathugamavithanage Dilruk Dasantha Perera" userId="c2a87547-8c9f-4ea5-89db-9cb707856635" providerId="ADAL" clId="{638125F8-B5FD-4513-A72C-962ADB71D9E6}" dt="2020-01-11T10:06:22.837" v="6717" actId="20577"/>
          <ac:grpSpMkLst>
            <pc:docMk/>
            <pc:sldMk cId="1827278234" sldId="660"/>
            <ac:grpSpMk id="19" creationId="{609DEF39-F93D-4B97-973D-12217DA7C18D}"/>
          </ac:grpSpMkLst>
        </pc:grpChg>
        <pc:grpChg chg="mod">
          <ac:chgData name="Mathugamavithanage Dilruk Dasantha Perera" userId="c2a87547-8c9f-4ea5-89db-9cb707856635" providerId="ADAL" clId="{638125F8-B5FD-4513-A72C-962ADB71D9E6}" dt="2020-01-11T10:06:22.837" v="6717" actId="20577"/>
          <ac:grpSpMkLst>
            <pc:docMk/>
            <pc:sldMk cId="1827278234" sldId="660"/>
            <ac:grpSpMk id="32" creationId="{A5C42D67-D685-4866-8989-DF4A808193CB}"/>
          </ac:grpSpMkLst>
        </pc:grpChg>
        <pc:grpChg chg="mod">
          <ac:chgData name="Mathugamavithanage Dilruk Dasantha Perera" userId="c2a87547-8c9f-4ea5-89db-9cb707856635" providerId="ADAL" clId="{638125F8-B5FD-4513-A72C-962ADB71D9E6}" dt="2020-01-11T10:06:22.837" v="6717" actId="20577"/>
          <ac:grpSpMkLst>
            <pc:docMk/>
            <pc:sldMk cId="1827278234" sldId="660"/>
            <ac:grpSpMk id="65" creationId="{3DC85C83-D429-4B0F-89DE-DAC687D51126}"/>
          </ac:grpSpMkLst>
        </pc:grpChg>
        <pc:grpChg chg="mod">
          <ac:chgData name="Mathugamavithanage Dilruk Dasantha Perera" userId="c2a87547-8c9f-4ea5-89db-9cb707856635" providerId="ADAL" clId="{638125F8-B5FD-4513-A72C-962ADB71D9E6}" dt="2020-01-11T10:06:22.837" v="6717" actId="20577"/>
          <ac:grpSpMkLst>
            <pc:docMk/>
            <pc:sldMk cId="1827278234" sldId="660"/>
            <ac:grpSpMk id="67" creationId="{BCCF26F7-B80E-4957-96C4-F1315FD09D22}"/>
          </ac:grpSpMkLst>
        </pc:grpChg>
        <pc:cxnChg chg="mod">
          <ac:chgData name="Mathugamavithanage Dilruk Dasantha Perera" userId="c2a87547-8c9f-4ea5-89db-9cb707856635" providerId="ADAL" clId="{638125F8-B5FD-4513-A72C-962ADB71D9E6}" dt="2020-01-10T17:13:18.641" v="6365" actId="1038"/>
          <ac:cxnSpMkLst>
            <pc:docMk/>
            <pc:sldMk cId="1827278234" sldId="660"/>
            <ac:cxnSpMk id="21" creationId="{F9D690D3-571B-4D26-9048-28AAF5D8C118}"/>
          </ac:cxnSpMkLst>
        </pc:cxnChg>
        <pc:cxnChg chg="mod">
          <ac:chgData name="Mathugamavithanage Dilruk Dasantha Perera" userId="c2a87547-8c9f-4ea5-89db-9cb707856635" providerId="ADAL" clId="{638125F8-B5FD-4513-A72C-962ADB71D9E6}" dt="2020-01-11T09:53:24.394" v="6699" actId="1036"/>
          <ac:cxnSpMkLst>
            <pc:docMk/>
            <pc:sldMk cId="1827278234" sldId="660"/>
            <ac:cxnSpMk id="36" creationId="{9CFD801D-AA3B-418B-94FD-F8686DC3F486}"/>
          </ac:cxnSpMkLst>
        </pc:cxnChg>
      </pc:sldChg>
      <pc:sldChg chg="modSp">
        <pc:chgData name="Mathugamavithanage Dilruk Dasantha Perera" userId="c2a87547-8c9f-4ea5-89db-9cb707856635" providerId="ADAL" clId="{638125F8-B5FD-4513-A72C-962ADB71D9E6}" dt="2020-01-12T21:36:42.293" v="7868" actId="6549"/>
        <pc:sldMkLst>
          <pc:docMk/>
          <pc:sldMk cId="236317916" sldId="661"/>
        </pc:sldMkLst>
        <pc:spChg chg="mod">
          <ac:chgData name="Mathugamavithanage Dilruk Dasantha Perera" userId="c2a87547-8c9f-4ea5-89db-9cb707856635" providerId="ADAL" clId="{638125F8-B5FD-4513-A72C-962ADB71D9E6}" dt="2020-01-12T21:36:42.293" v="7868" actId="6549"/>
          <ac:spMkLst>
            <pc:docMk/>
            <pc:sldMk cId="236317916" sldId="661"/>
            <ac:spMk id="4" creationId="{5F5A04EB-BE2A-46D0-BC07-8ED1DC344C66}"/>
          </ac:spMkLst>
        </pc:spChg>
      </pc:sldChg>
      <pc:sldChg chg="addSp modSp modAnim modNotesTx">
        <pc:chgData name="Mathugamavithanage Dilruk Dasantha Perera" userId="c2a87547-8c9f-4ea5-89db-9cb707856635" providerId="ADAL" clId="{638125F8-B5FD-4513-A72C-962ADB71D9E6}" dt="2020-01-16T19:14:44.997" v="8860" actId="20577"/>
        <pc:sldMkLst>
          <pc:docMk/>
          <pc:sldMk cId="3955746888" sldId="665"/>
        </pc:sldMkLst>
        <pc:spChg chg="mod">
          <ac:chgData name="Mathugamavithanage Dilruk Dasantha Perera" userId="c2a87547-8c9f-4ea5-89db-9cb707856635" providerId="ADAL" clId="{638125F8-B5FD-4513-A72C-962ADB71D9E6}" dt="2020-01-14T01:54:40.139" v="8126" actId="20577"/>
          <ac:spMkLst>
            <pc:docMk/>
            <pc:sldMk cId="3955746888" sldId="665"/>
            <ac:spMk id="2" creationId="{4AFAA3F0-E5C5-428C-9BA5-7E128882F5E5}"/>
          </ac:spMkLst>
        </pc:spChg>
        <pc:spChg chg="mod">
          <ac:chgData name="Mathugamavithanage Dilruk Dasantha Perera" userId="c2a87547-8c9f-4ea5-89db-9cb707856635" providerId="ADAL" clId="{638125F8-B5FD-4513-A72C-962ADB71D9E6}" dt="2020-01-14T01:54:44.872" v="8127" actId="20577"/>
          <ac:spMkLst>
            <pc:docMk/>
            <pc:sldMk cId="3955746888" sldId="665"/>
            <ac:spMk id="3" creationId="{5D157DF2-7D92-47D6-9CB0-9FC27CAABCCB}"/>
          </ac:spMkLst>
        </pc:spChg>
        <pc:spChg chg="add mod">
          <ac:chgData name="Mathugamavithanage Dilruk Dasantha Perera" userId="c2a87547-8c9f-4ea5-89db-9cb707856635" providerId="ADAL" clId="{638125F8-B5FD-4513-A72C-962ADB71D9E6}" dt="2020-01-14T01:20:57.279" v="8125" actId="14100"/>
          <ac:spMkLst>
            <pc:docMk/>
            <pc:sldMk cId="3955746888" sldId="665"/>
            <ac:spMk id="4" creationId="{35CF32E8-9C29-488E-8887-BF8993F39EB7}"/>
          </ac:spMkLst>
        </pc:spChg>
        <pc:spChg chg="mod">
          <ac:chgData name="Mathugamavithanage Dilruk Dasantha Perera" userId="c2a87547-8c9f-4ea5-89db-9cb707856635" providerId="ADAL" clId="{638125F8-B5FD-4513-A72C-962ADB71D9E6}" dt="2020-01-14T02:00:43.051" v="8140" actId="20577"/>
          <ac:spMkLst>
            <pc:docMk/>
            <pc:sldMk cId="3955746888" sldId="665"/>
            <ac:spMk id="12" creationId="{EB4CA5DE-62EC-4A93-A946-DDDFED20AF9F}"/>
          </ac:spMkLst>
        </pc:spChg>
        <pc:spChg chg="add mod">
          <ac:chgData name="Mathugamavithanage Dilruk Dasantha Perera" userId="c2a87547-8c9f-4ea5-89db-9cb707856635" providerId="ADAL" clId="{638125F8-B5FD-4513-A72C-962ADB71D9E6}" dt="2020-01-14T02:00:48.141" v="8141" actId="20577"/>
          <ac:spMkLst>
            <pc:docMk/>
            <pc:sldMk cId="3955746888" sldId="665"/>
            <ac:spMk id="13" creationId="{11FCF703-D067-4B66-B06E-8DE1F3B8F7DA}"/>
          </ac:spMkLst>
        </pc:spChg>
        <pc:spChg chg="mod">
          <ac:chgData name="Mathugamavithanage Dilruk Dasantha Perera" userId="c2a87547-8c9f-4ea5-89db-9cb707856635" providerId="ADAL" clId="{638125F8-B5FD-4513-A72C-962ADB71D9E6}" dt="2020-01-14T01:57:08.413" v="8135" actId="20577"/>
          <ac:spMkLst>
            <pc:docMk/>
            <pc:sldMk cId="3955746888" sldId="665"/>
            <ac:spMk id="25" creationId="{B9A8F2FA-7931-4DF6-8D01-D65758B38C1A}"/>
          </ac:spMkLst>
        </pc:spChg>
        <pc:spChg chg="mod">
          <ac:chgData name="Mathugamavithanage Dilruk Dasantha Perera" userId="c2a87547-8c9f-4ea5-89db-9cb707856635" providerId="ADAL" clId="{638125F8-B5FD-4513-A72C-962ADB71D9E6}" dt="2020-01-14T06:46:10.550" v="8174" actId="20577"/>
          <ac:spMkLst>
            <pc:docMk/>
            <pc:sldMk cId="3955746888" sldId="665"/>
            <ac:spMk id="28" creationId="{CF71EBA2-5241-4C46-BE91-2FB136F62AE8}"/>
          </ac:spMkLst>
        </pc:spChg>
        <pc:spChg chg="mod">
          <ac:chgData name="Mathugamavithanage Dilruk Dasantha Perera" userId="c2a87547-8c9f-4ea5-89db-9cb707856635" providerId="ADAL" clId="{638125F8-B5FD-4513-A72C-962ADB71D9E6}" dt="2020-01-14T01:20:44.808" v="8120" actId="1076"/>
          <ac:spMkLst>
            <pc:docMk/>
            <pc:sldMk cId="3955746888" sldId="665"/>
            <ac:spMk id="33" creationId="{C7B15439-A50B-4496-B507-582420EE6F9D}"/>
          </ac:spMkLst>
        </pc:spChg>
        <pc:grpChg chg="mod">
          <ac:chgData name="Mathugamavithanage Dilruk Dasantha Perera" userId="c2a87547-8c9f-4ea5-89db-9cb707856635" providerId="ADAL" clId="{638125F8-B5FD-4513-A72C-962ADB71D9E6}" dt="2020-01-14T02:00:43.051" v="8140" actId="20577"/>
          <ac:grpSpMkLst>
            <pc:docMk/>
            <pc:sldMk cId="3955746888" sldId="665"/>
            <ac:grpSpMk id="22" creationId="{EDAE71C2-D20A-4C07-B945-C1209004058C}"/>
          </ac:grpSpMkLst>
        </pc:grpChg>
        <pc:grpChg chg="mod">
          <ac:chgData name="Mathugamavithanage Dilruk Dasantha Perera" userId="c2a87547-8c9f-4ea5-89db-9cb707856635" providerId="ADAL" clId="{638125F8-B5FD-4513-A72C-962ADB71D9E6}" dt="2020-01-14T06:46:10.550" v="8174" actId="20577"/>
          <ac:grpSpMkLst>
            <pc:docMk/>
            <pc:sldMk cId="3955746888" sldId="665"/>
            <ac:grpSpMk id="26" creationId="{05633CD7-816A-4F1E-891C-0674C91E7330}"/>
          </ac:grpSpMkLst>
        </pc:grpChg>
        <pc:picChg chg="mod">
          <ac:chgData name="Mathugamavithanage Dilruk Dasantha Perera" userId="c2a87547-8c9f-4ea5-89db-9cb707856635" providerId="ADAL" clId="{638125F8-B5FD-4513-A72C-962ADB71D9E6}" dt="2020-01-14T06:44:12.983" v="8157" actId="14100"/>
          <ac:picMkLst>
            <pc:docMk/>
            <pc:sldMk cId="3955746888" sldId="665"/>
            <ac:picMk id="7" creationId="{AA05166D-7917-494C-A17F-40B113A08EA6}"/>
          </ac:picMkLst>
        </pc:picChg>
      </pc:sldChg>
      <pc:sldChg chg="modSp modAnim modNotesTx">
        <pc:chgData name="Mathugamavithanage Dilruk Dasantha Perera" userId="c2a87547-8c9f-4ea5-89db-9cb707856635" providerId="ADAL" clId="{638125F8-B5FD-4513-A72C-962ADB71D9E6}" dt="2020-01-16T19:13:43.980" v="8845" actId="20577"/>
        <pc:sldMkLst>
          <pc:docMk/>
          <pc:sldMk cId="1336964738" sldId="668"/>
        </pc:sldMkLst>
        <pc:spChg chg="mod">
          <ac:chgData name="Mathugamavithanage Dilruk Dasantha Perera" userId="c2a87547-8c9f-4ea5-89db-9cb707856635" providerId="ADAL" clId="{638125F8-B5FD-4513-A72C-962ADB71D9E6}" dt="2020-01-15T08:00:54.530" v="8246" actId="20577"/>
          <ac:spMkLst>
            <pc:docMk/>
            <pc:sldMk cId="1336964738" sldId="668"/>
            <ac:spMk id="3" creationId="{087C6A0E-C6F4-41F5-9D86-79B6DF450CF9}"/>
          </ac:spMkLst>
        </pc:spChg>
      </pc:sldChg>
      <pc:sldChg chg="addSp delSp modSp add ord modAnim modNotesTx">
        <pc:chgData name="Mathugamavithanage Dilruk Dasantha Perera" userId="c2a87547-8c9f-4ea5-89db-9cb707856635" providerId="ADAL" clId="{638125F8-B5FD-4513-A72C-962ADB71D9E6}" dt="2020-01-16T19:39:19.416" v="8932" actId="1076"/>
        <pc:sldMkLst>
          <pc:docMk/>
          <pc:sldMk cId="1371276663" sldId="671"/>
        </pc:sldMkLst>
        <pc:spChg chg="mod">
          <ac:chgData name="Mathugamavithanage Dilruk Dasantha Perera" userId="c2a87547-8c9f-4ea5-89db-9cb707856635" providerId="ADAL" clId="{638125F8-B5FD-4513-A72C-962ADB71D9E6}" dt="2020-01-15T13:12:42.941" v="8254" actId="20577"/>
          <ac:spMkLst>
            <pc:docMk/>
            <pc:sldMk cId="1371276663" sldId="671"/>
            <ac:spMk id="3" creationId="{AC3D40D9-C437-4FE3-AD6D-F794916BCA57}"/>
          </ac:spMkLst>
        </pc:spChg>
        <pc:spChg chg="add del mod">
          <ac:chgData name="Mathugamavithanage Dilruk Dasantha Perera" userId="c2a87547-8c9f-4ea5-89db-9cb707856635" providerId="ADAL" clId="{638125F8-B5FD-4513-A72C-962ADB71D9E6}" dt="2020-01-08T19:57:01.284" v="2424" actId="14100"/>
          <ac:spMkLst>
            <pc:docMk/>
            <pc:sldMk cId="1371276663" sldId="671"/>
            <ac:spMk id="23" creationId="{0EC29A82-7D51-4711-843D-86F44325357E}"/>
          </ac:spMkLst>
        </pc:spChg>
        <pc:spChg chg="add mod">
          <ac:chgData name="Mathugamavithanage Dilruk Dasantha Perera" userId="c2a87547-8c9f-4ea5-89db-9cb707856635" providerId="ADAL" clId="{638125F8-B5FD-4513-A72C-962ADB71D9E6}" dt="2020-01-16T19:37:50.037" v="8925" actId="20577"/>
          <ac:spMkLst>
            <pc:docMk/>
            <pc:sldMk cId="1371276663" sldId="671"/>
            <ac:spMk id="37" creationId="{FD502043-0C1F-48F4-B6C6-1A35DBCA5C0C}"/>
          </ac:spMkLst>
        </pc:spChg>
        <pc:grpChg chg="del">
          <ac:chgData name="Mathugamavithanage Dilruk Dasantha Perera" userId="c2a87547-8c9f-4ea5-89db-9cb707856635" providerId="ADAL" clId="{638125F8-B5FD-4513-A72C-962ADB71D9E6}" dt="2020-01-08T16:20:17.312" v="549" actId="478"/>
          <ac:grpSpMkLst>
            <pc:docMk/>
            <pc:sldMk cId="1371276663" sldId="671"/>
            <ac:grpSpMk id="40" creationId="{7014BAC5-487E-436E-9027-9DC4AF9B6633}"/>
          </ac:grpSpMkLst>
        </pc:grpChg>
        <pc:grpChg chg="add mod">
          <ac:chgData name="Mathugamavithanage Dilruk Dasantha Perera" userId="c2a87547-8c9f-4ea5-89db-9cb707856635" providerId="ADAL" clId="{638125F8-B5FD-4513-A72C-962ADB71D9E6}" dt="2020-01-08T16:34:28.400" v="694" actId="1076"/>
          <ac:grpSpMkLst>
            <pc:docMk/>
            <pc:sldMk cId="1371276663" sldId="671"/>
            <ac:grpSpMk id="41" creationId="{54DC500E-25E3-4281-AF23-A7362E8FE831}"/>
          </ac:grpSpMkLst>
        </pc:grpChg>
        <pc:grpChg chg="add mod">
          <ac:chgData name="Mathugamavithanage Dilruk Dasantha Perera" userId="c2a87547-8c9f-4ea5-89db-9cb707856635" providerId="ADAL" clId="{638125F8-B5FD-4513-A72C-962ADB71D9E6}" dt="2020-01-08T19:56:41.125" v="2421" actId="1076"/>
          <ac:grpSpMkLst>
            <pc:docMk/>
            <pc:sldMk cId="1371276663" sldId="671"/>
            <ac:grpSpMk id="59" creationId="{11840D39-F21A-4771-AA1C-89CA9DC2644C}"/>
          </ac:grpSpMkLst>
        </pc:grpChg>
        <pc:grpChg chg="mod">
          <ac:chgData name="Mathugamavithanage Dilruk Dasantha Perera" userId="c2a87547-8c9f-4ea5-89db-9cb707856635" providerId="ADAL" clId="{638125F8-B5FD-4513-A72C-962ADB71D9E6}" dt="2020-01-08T19:56:41.125" v="2421" actId="1076"/>
          <ac:grpSpMkLst>
            <pc:docMk/>
            <pc:sldMk cId="1371276663" sldId="671"/>
            <ac:grpSpMk id="60" creationId="{426937C6-6093-4AFE-BA2F-AF5C927BDB91}"/>
          </ac:grpSpMkLst>
        </pc:grpChg>
        <pc:grpChg chg="mod">
          <ac:chgData name="Mathugamavithanage Dilruk Dasantha Perera" userId="c2a87547-8c9f-4ea5-89db-9cb707856635" providerId="ADAL" clId="{638125F8-B5FD-4513-A72C-962ADB71D9E6}" dt="2020-01-08T19:56:41.125" v="2421" actId="1076"/>
          <ac:grpSpMkLst>
            <pc:docMk/>
            <pc:sldMk cId="1371276663" sldId="671"/>
            <ac:grpSpMk id="61" creationId="{4462E55B-8F03-48A6-BFD6-3DAC38A73470}"/>
          </ac:grpSpMkLst>
        </pc:grpChg>
        <pc:grpChg chg="mod">
          <ac:chgData name="Mathugamavithanage Dilruk Dasantha Perera" userId="c2a87547-8c9f-4ea5-89db-9cb707856635" providerId="ADAL" clId="{638125F8-B5FD-4513-A72C-962ADB71D9E6}" dt="2020-01-08T19:56:41.125" v="2421" actId="1076"/>
          <ac:grpSpMkLst>
            <pc:docMk/>
            <pc:sldMk cId="1371276663" sldId="671"/>
            <ac:grpSpMk id="62" creationId="{B6518FB0-3614-436A-8DA3-17732EA202A6}"/>
          </ac:grpSpMkLst>
        </pc:grpChg>
        <pc:grpChg chg="mod">
          <ac:chgData name="Mathugamavithanage Dilruk Dasantha Perera" userId="c2a87547-8c9f-4ea5-89db-9cb707856635" providerId="ADAL" clId="{638125F8-B5FD-4513-A72C-962ADB71D9E6}" dt="2020-01-08T19:56:41.125" v="2421" actId="1076"/>
          <ac:grpSpMkLst>
            <pc:docMk/>
            <pc:sldMk cId="1371276663" sldId="671"/>
            <ac:grpSpMk id="63" creationId="{9E032769-423F-4939-A9C0-AB92E2F33D2F}"/>
          </ac:grpSpMkLst>
        </pc:grpChg>
        <pc:grpChg chg="add mod">
          <ac:chgData name="Mathugamavithanage Dilruk Dasantha Perera" userId="c2a87547-8c9f-4ea5-89db-9cb707856635" providerId="ADAL" clId="{638125F8-B5FD-4513-A72C-962ADB71D9E6}" dt="2020-01-16T19:39:19.416" v="8932" actId="1076"/>
          <ac:grpSpMkLst>
            <pc:docMk/>
            <pc:sldMk cId="1371276663" sldId="671"/>
            <ac:grpSpMk id="72" creationId="{6B579832-DE7D-44D8-9F06-7D05E133EFBB}"/>
          </ac:grpSpMkLst>
        </pc:grpChg>
        <pc:picChg chg="add mod">
          <ac:chgData name="Mathugamavithanage Dilruk Dasantha Perera" userId="c2a87547-8c9f-4ea5-89db-9cb707856635" providerId="ADAL" clId="{638125F8-B5FD-4513-A72C-962ADB71D9E6}" dt="2020-01-08T16:34:28.400" v="694" actId="1076"/>
          <ac:picMkLst>
            <pc:docMk/>
            <pc:sldMk cId="1371276663" sldId="671"/>
            <ac:picMk id="39" creationId="{39E1E43B-2CCB-4D0B-837D-52B1F0AA4536}"/>
          </ac:picMkLst>
        </pc:picChg>
        <pc:picChg chg="add mod">
          <ac:chgData name="Mathugamavithanage Dilruk Dasantha Perera" userId="c2a87547-8c9f-4ea5-89db-9cb707856635" providerId="ADAL" clId="{638125F8-B5FD-4513-A72C-962ADB71D9E6}" dt="2020-01-08T16:34:28.400" v="694" actId="1076"/>
          <ac:picMkLst>
            <pc:docMk/>
            <pc:sldMk cId="1371276663" sldId="671"/>
            <ac:picMk id="58" creationId="{9E1B32E7-B0C0-415D-9D52-68231ED29171}"/>
          </ac:picMkLst>
        </pc:picChg>
        <pc:picChg chg="add del mod">
          <ac:chgData name="Mathugamavithanage Dilruk Dasantha Perera" userId="c2a87547-8c9f-4ea5-89db-9cb707856635" providerId="ADAL" clId="{638125F8-B5FD-4513-A72C-962ADB71D9E6}" dt="2020-01-08T19:51:18.696" v="2406" actId="478"/>
          <ac:picMkLst>
            <pc:docMk/>
            <pc:sldMk cId="1371276663" sldId="671"/>
            <ac:picMk id="74" creationId="{BBABC454-B6ED-4620-8E55-17A2793C828F}"/>
          </ac:picMkLst>
        </pc:picChg>
        <pc:picChg chg="add del mod">
          <ac:chgData name="Mathugamavithanage Dilruk Dasantha Perera" userId="c2a87547-8c9f-4ea5-89db-9cb707856635" providerId="ADAL" clId="{638125F8-B5FD-4513-A72C-962ADB71D9E6}" dt="2020-01-08T19:56:18.181" v="2420" actId="478"/>
          <ac:picMkLst>
            <pc:docMk/>
            <pc:sldMk cId="1371276663" sldId="671"/>
            <ac:picMk id="1026" creationId="{FD942FF0-BA1F-4D47-BDA4-67A8AD8C615D}"/>
          </ac:picMkLst>
        </pc:picChg>
        <pc:picChg chg="add del mod">
          <ac:chgData name="Mathugamavithanage Dilruk Dasantha Perera" userId="c2a87547-8c9f-4ea5-89db-9cb707856635" providerId="ADAL" clId="{638125F8-B5FD-4513-A72C-962ADB71D9E6}" dt="2020-01-08T19:55:49.641" v="2418" actId="478"/>
          <ac:picMkLst>
            <pc:docMk/>
            <pc:sldMk cId="1371276663" sldId="671"/>
            <ac:picMk id="1028" creationId="{154A76D6-ABA6-49F7-AE03-035BC4425E02}"/>
          </ac:picMkLst>
        </pc:picChg>
      </pc:sldChg>
      <pc:sldChg chg="modNotesTx">
        <pc:chgData name="Mathugamavithanage Dilruk Dasantha Perera" userId="c2a87547-8c9f-4ea5-89db-9cb707856635" providerId="ADAL" clId="{638125F8-B5FD-4513-A72C-962ADB71D9E6}" dt="2020-01-16T19:14:56.849" v="8862" actId="20577"/>
        <pc:sldMkLst>
          <pc:docMk/>
          <pc:sldMk cId="1151275355" sldId="696"/>
        </pc:sldMkLst>
      </pc:sldChg>
      <pc:sldChg chg="modSp modNotesTx">
        <pc:chgData name="Mathugamavithanage Dilruk Dasantha Perera" userId="c2a87547-8c9f-4ea5-89db-9cb707856635" providerId="ADAL" clId="{638125F8-B5FD-4513-A72C-962ADB71D9E6}" dt="2020-01-16T19:14:52.052" v="8861" actId="20577"/>
        <pc:sldMkLst>
          <pc:docMk/>
          <pc:sldMk cId="2417564205" sldId="697"/>
        </pc:sldMkLst>
        <pc:spChg chg="mod">
          <ac:chgData name="Mathugamavithanage Dilruk Dasantha Perera" userId="c2a87547-8c9f-4ea5-89db-9cb707856635" providerId="ADAL" clId="{638125F8-B5FD-4513-A72C-962ADB71D9E6}" dt="2020-01-16T15:18:27.403" v="8464" actId="5793"/>
          <ac:spMkLst>
            <pc:docMk/>
            <pc:sldMk cId="2417564205" sldId="697"/>
            <ac:spMk id="5" creationId="{44F5399B-DA4A-4531-836F-721D2FE292BE}"/>
          </ac:spMkLst>
        </pc:spChg>
        <pc:graphicFrameChg chg="mod">
          <ac:chgData name="Mathugamavithanage Dilruk Dasantha Perera" userId="c2a87547-8c9f-4ea5-89db-9cb707856635" providerId="ADAL" clId="{638125F8-B5FD-4513-A72C-962ADB71D9E6}" dt="2020-01-16T15:18:16.226" v="8463" actId="208"/>
          <ac:graphicFrameMkLst>
            <pc:docMk/>
            <pc:sldMk cId="2417564205" sldId="697"/>
            <ac:graphicFrameMk id="4" creationId="{1E0FBE30-2DCF-4892-9284-B86C4BDD4F09}"/>
          </ac:graphicFrameMkLst>
        </pc:graphicFrameChg>
      </pc:sldChg>
      <pc:sldChg chg="addSp delSp modSp add del mod">
        <pc:chgData name="Mathugamavithanage Dilruk Dasantha Perera" userId="c2a87547-8c9f-4ea5-89db-9cb707856635" providerId="ADAL" clId="{638125F8-B5FD-4513-A72C-962ADB71D9E6}" dt="2020-01-16T19:01:19.528" v="8725" actId="2696"/>
        <pc:sldMkLst>
          <pc:docMk/>
          <pc:sldMk cId="2994323461" sldId="698"/>
        </pc:sldMkLst>
        <pc:spChg chg="del">
          <ac:chgData name="Mathugamavithanage Dilruk Dasantha Perera" userId="c2a87547-8c9f-4ea5-89db-9cb707856635" providerId="ADAL" clId="{638125F8-B5FD-4513-A72C-962ADB71D9E6}" dt="2020-01-16T18:50:08.174" v="8568" actId="478"/>
          <ac:spMkLst>
            <pc:docMk/>
            <pc:sldMk cId="2994323461" sldId="698"/>
            <ac:spMk id="3" creationId="{1A69FA32-47BA-4678-AB67-4D4DA86702A1}"/>
          </ac:spMkLst>
        </pc:spChg>
        <pc:spChg chg="add del">
          <ac:chgData name="Mathugamavithanage Dilruk Dasantha Perera" userId="c2a87547-8c9f-4ea5-89db-9cb707856635" providerId="ADAL" clId="{638125F8-B5FD-4513-A72C-962ADB71D9E6}" dt="2020-01-16T18:50:09.778" v="8570"/>
          <ac:spMkLst>
            <pc:docMk/>
            <pc:sldMk cId="2994323461" sldId="698"/>
            <ac:spMk id="5" creationId="{DE2C1353-AD88-4C64-85A6-939A3F7B98E9}"/>
          </ac:spMkLst>
        </pc:spChg>
        <pc:graphicFrameChg chg="add">
          <ac:chgData name="Mathugamavithanage Dilruk Dasantha Perera" userId="c2a87547-8c9f-4ea5-89db-9cb707856635" providerId="ADAL" clId="{638125F8-B5FD-4513-A72C-962ADB71D9E6}" dt="2020-01-16T18:50:19.940" v="8572"/>
          <ac:graphicFrameMkLst>
            <pc:docMk/>
            <pc:sldMk cId="2994323461" sldId="698"/>
            <ac:graphicFrameMk id="6" creationId="{665F828B-F1CB-48D3-834C-5CEE95DE16F9}"/>
          </ac:graphicFrameMkLst>
        </pc:graphicFrameChg>
        <pc:graphicFrameChg chg="add">
          <ac:chgData name="Mathugamavithanage Dilruk Dasantha Perera" userId="c2a87547-8c9f-4ea5-89db-9cb707856635" providerId="ADAL" clId="{638125F8-B5FD-4513-A72C-962ADB71D9E6}" dt="2020-01-16T18:50:36.622" v="8574"/>
          <ac:graphicFrameMkLst>
            <pc:docMk/>
            <pc:sldMk cId="2994323461" sldId="698"/>
            <ac:graphicFrameMk id="7" creationId="{665F828B-F1CB-48D3-834C-5CEE95DE16F9}"/>
          </ac:graphicFrameMkLst>
        </pc:graphicFrameChg>
        <pc:graphicFrameChg chg="add del mod">
          <ac:chgData name="Mathugamavithanage Dilruk Dasantha Perera" userId="c2a87547-8c9f-4ea5-89db-9cb707856635" providerId="ADAL" clId="{638125F8-B5FD-4513-A72C-962ADB71D9E6}" dt="2020-01-16T18:51:55.305" v="8596" actId="478"/>
          <ac:graphicFrameMkLst>
            <pc:docMk/>
            <pc:sldMk cId="2994323461" sldId="698"/>
            <ac:graphicFrameMk id="8" creationId="{665F828B-F1CB-48D3-834C-5CEE95DE16F9}"/>
          </ac:graphicFrameMkLst>
        </pc:graphicFrameChg>
        <pc:graphicFrameChg chg="add mod">
          <ac:chgData name="Mathugamavithanage Dilruk Dasantha Perera" userId="c2a87547-8c9f-4ea5-89db-9cb707856635" providerId="ADAL" clId="{638125F8-B5FD-4513-A72C-962ADB71D9E6}" dt="2020-01-16T18:53:25.382" v="8624" actId="20577"/>
          <ac:graphicFrameMkLst>
            <pc:docMk/>
            <pc:sldMk cId="2994323461" sldId="698"/>
            <ac:graphicFrameMk id="9" creationId="{665F828B-F1CB-48D3-834C-5CEE95DE16F9}"/>
          </ac:graphicFrameMkLst>
        </pc:graphicFrameChg>
      </pc:sldChg>
      <pc:sldChg chg="addSp delSp modSp add del modAnim">
        <pc:chgData name="Mathugamavithanage Dilruk Dasantha Perera" userId="c2a87547-8c9f-4ea5-89db-9cb707856635" providerId="ADAL" clId="{638125F8-B5FD-4513-A72C-962ADB71D9E6}" dt="2020-01-16T19:06:41.008" v="8838" actId="2696"/>
        <pc:sldMkLst>
          <pc:docMk/>
          <pc:sldMk cId="4014663727" sldId="698"/>
        </pc:sldMkLst>
        <pc:spChg chg="mod">
          <ac:chgData name="Mathugamavithanage Dilruk Dasantha Perera" userId="c2a87547-8c9f-4ea5-89db-9cb707856635" providerId="ADAL" clId="{638125F8-B5FD-4513-A72C-962ADB71D9E6}" dt="2020-01-16T19:02:12.680" v="8727" actId="6549"/>
          <ac:spMkLst>
            <pc:docMk/>
            <pc:sldMk cId="4014663727" sldId="698"/>
            <ac:spMk id="3" creationId="{F9917A4D-CBDD-48DB-82AD-91567E504A4E}"/>
          </ac:spMkLst>
        </pc:spChg>
        <pc:spChg chg="del">
          <ac:chgData name="Mathugamavithanage Dilruk Dasantha Perera" userId="c2a87547-8c9f-4ea5-89db-9cb707856635" providerId="ADAL" clId="{638125F8-B5FD-4513-A72C-962ADB71D9E6}" dt="2020-01-16T19:02:19.824" v="8729" actId="478"/>
          <ac:spMkLst>
            <pc:docMk/>
            <pc:sldMk cId="4014663727" sldId="698"/>
            <ac:spMk id="10" creationId="{A5FAF67A-9B01-45B7-8D77-180079EC93ED}"/>
          </ac:spMkLst>
        </pc:spChg>
        <pc:spChg chg="del">
          <ac:chgData name="Mathugamavithanage Dilruk Dasantha Perera" userId="c2a87547-8c9f-4ea5-89db-9cb707856635" providerId="ADAL" clId="{638125F8-B5FD-4513-A72C-962ADB71D9E6}" dt="2020-01-16T19:02:19.824" v="8729" actId="478"/>
          <ac:spMkLst>
            <pc:docMk/>
            <pc:sldMk cId="4014663727" sldId="698"/>
            <ac:spMk id="51" creationId="{E440DF0B-BFD7-4F04-B841-6F5E889A7467}"/>
          </ac:spMkLst>
        </pc:spChg>
        <pc:spChg chg="mod topLvl">
          <ac:chgData name="Mathugamavithanage Dilruk Dasantha Perera" userId="c2a87547-8c9f-4ea5-89db-9cb707856635" providerId="ADAL" clId="{638125F8-B5FD-4513-A72C-962ADB71D9E6}" dt="2020-01-16T19:03:45.899" v="8774" actId="164"/>
          <ac:spMkLst>
            <pc:docMk/>
            <pc:sldMk cId="4014663727" sldId="698"/>
            <ac:spMk id="203" creationId="{3167D4EF-70BC-40E7-8AF5-577D86173FE4}"/>
          </ac:spMkLst>
        </pc:spChg>
        <pc:spChg chg="mod topLvl">
          <ac:chgData name="Mathugamavithanage Dilruk Dasantha Perera" userId="c2a87547-8c9f-4ea5-89db-9cb707856635" providerId="ADAL" clId="{638125F8-B5FD-4513-A72C-962ADB71D9E6}" dt="2020-01-16T19:02:39.078" v="8735" actId="164"/>
          <ac:spMkLst>
            <pc:docMk/>
            <pc:sldMk cId="4014663727" sldId="698"/>
            <ac:spMk id="204" creationId="{46438D60-39E9-4739-B803-2B06AEBC777E}"/>
          </ac:spMkLst>
        </pc:spChg>
        <pc:spChg chg="mod">
          <ac:chgData name="Mathugamavithanage Dilruk Dasantha Perera" userId="c2a87547-8c9f-4ea5-89db-9cb707856635" providerId="ADAL" clId="{638125F8-B5FD-4513-A72C-962ADB71D9E6}" dt="2020-01-16T19:03:27.997" v="8770" actId="1076"/>
          <ac:spMkLst>
            <pc:docMk/>
            <pc:sldMk cId="4014663727" sldId="698"/>
            <ac:spMk id="459" creationId="{0DE6FCF7-F8D9-4E92-AE4D-29A1CAADFE87}"/>
          </ac:spMkLst>
        </pc:spChg>
        <pc:grpChg chg="del">
          <ac:chgData name="Mathugamavithanage Dilruk Dasantha Perera" userId="c2a87547-8c9f-4ea5-89db-9cb707856635" providerId="ADAL" clId="{638125F8-B5FD-4513-A72C-962ADB71D9E6}" dt="2020-01-16T19:02:19.824" v="8729" actId="478"/>
          <ac:grpSpMkLst>
            <pc:docMk/>
            <pc:sldMk cId="4014663727" sldId="698"/>
            <ac:grpSpMk id="5" creationId="{F08CE30A-20ED-40CC-B0D7-ACD2526205ED}"/>
          </ac:grpSpMkLst>
        </pc:grpChg>
        <pc:grpChg chg="del">
          <ac:chgData name="Mathugamavithanage Dilruk Dasantha Perera" userId="c2a87547-8c9f-4ea5-89db-9cb707856635" providerId="ADAL" clId="{638125F8-B5FD-4513-A72C-962ADB71D9E6}" dt="2020-01-16T19:02:19.824" v="8729" actId="478"/>
          <ac:grpSpMkLst>
            <pc:docMk/>
            <pc:sldMk cId="4014663727" sldId="698"/>
            <ac:grpSpMk id="6" creationId="{BCC8DA11-3AB5-415B-8FBB-5F1184B5B847}"/>
          </ac:grpSpMkLst>
        </pc:grpChg>
        <pc:grpChg chg="del mod topLvl">
          <ac:chgData name="Mathugamavithanage Dilruk Dasantha Perera" userId="c2a87547-8c9f-4ea5-89db-9cb707856635" providerId="ADAL" clId="{638125F8-B5FD-4513-A72C-962ADB71D9E6}" dt="2020-01-16T19:02:54.319" v="8737" actId="165"/>
          <ac:grpSpMkLst>
            <pc:docMk/>
            <pc:sldMk cId="4014663727" sldId="698"/>
            <ac:grpSpMk id="7" creationId="{C9FAF7A6-C6D8-4BAC-B604-936F48C37989}"/>
          </ac:grpSpMkLst>
        </pc:grpChg>
        <pc:grpChg chg="add mod">
          <ac:chgData name="Mathugamavithanage Dilruk Dasantha Perera" userId="c2a87547-8c9f-4ea5-89db-9cb707856635" providerId="ADAL" clId="{638125F8-B5FD-4513-A72C-962ADB71D9E6}" dt="2020-01-16T19:03:32.416" v="8771" actId="164"/>
          <ac:grpSpMkLst>
            <pc:docMk/>
            <pc:sldMk cId="4014663727" sldId="698"/>
            <ac:grpSpMk id="9" creationId="{3D759EA3-5C60-4B3C-9A01-13D13E9A14A2}"/>
          </ac:grpSpMkLst>
        </pc:grpChg>
        <pc:grpChg chg="mod topLvl">
          <ac:chgData name="Mathugamavithanage Dilruk Dasantha Perera" userId="c2a87547-8c9f-4ea5-89db-9cb707856635" providerId="ADAL" clId="{638125F8-B5FD-4513-A72C-962ADB71D9E6}" dt="2020-01-16T19:02:39.078" v="8735" actId="164"/>
          <ac:grpSpMkLst>
            <pc:docMk/>
            <pc:sldMk cId="4014663727" sldId="698"/>
            <ac:grpSpMk id="11" creationId="{3261AE1B-7468-405C-9D4A-C23A4F4EF2BB}"/>
          </ac:grpSpMkLst>
        </pc:grpChg>
        <pc:grpChg chg="del mod">
          <ac:chgData name="Mathugamavithanage Dilruk Dasantha Perera" userId="c2a87547-8c9f-4ea5-89db-9cb707856635" providerId="ADAL" clId="{638125F8-B5FD-4513-A72C-962ADB71D9E6}" dt="2020-01-16T19:02:29.662" v="8732" actId="165"/>
          <ac:grpSpMkLst>
            <pc:docMk/>
            <pc:sldMk cId="4014663727" sldId="698"/>
            <ac:grpSpMk id="12" creationId="{951C7AB6-FA58-49C9-B25E-21793237A21F}"/>
          </ac:grpSpMkLst>
        </pc:grpChg>
        <pc:grpChg chg="del">
          <ac:chgData name="Mathugamavithanage Dilruk Dasantha Perera" userId="c2a87547-8c9f-4ea5-89db-9cb707856635" providerId="ADAL" clId="{638125F8-B5FD-4513-A72C-962ADB71D9E6}" dt="2020-01-16T19:02:19.824" v="8729" actId="478"/>
          <ac:grpSpMkLst>
            <pc:docMk/>
            <pc:sldMk cId="4014663727" sldId="698"/>
            <ac:grpSpMk id="13" creationId="{A21DD390-C0E2-4500-A8DF-ABD6841E7FD0}"/>
          </ac:grpSpMkLst>
        </pc:grpChg>
        <pc:grpChg chg="add mod">
          <ac:chgData name="Mathugamavithanage Dilruk Dasantha Perera" userId="c2a87547-8c9f-4ea5-89db-9cb707856635" providerId="ADAL" clId="{638125F8-B5FD-4513-A72C-962ADB71D9E6}" dt="2020-01-16T19:03:45.899" v="8774" actId="164"/>
          <ac:grpSpMkLst>
            <pc:docMk/>
            <pc:sldMk cId="4014663727" sldId="698"/>
            <ac:grpSpMk id="14" creationId="{D1F76587-4C87-440D-A43B-6C13DFD318D7}"/>
          </ac:grpSpMkLst>
        </pc:grpChg>
        <pc:grpChg chg="add mod">
          <ac:chgData name="Mathugamavithanage Dilruk Dasantha Perera" userId="c2a87547-8c9f-4ea5-89db-9cb707856635" providerId="ADAL" clId="{638125F8-B5FD-4513-A72C-962ADB71D9E6}" dt="2020-01-16T19:03:45.899" v="8774" actId="164"/>
          <ac:grpSpMkLst>
            <pc:docMk/>
            <pc:sldMk cId="4014663727" sldId="698"/>
            <ac:grpSpMk id="15" creationId="{44A69256-5581-4561-8E89-F387E395A8BC}"/>
          </ac:grpSpMkLst>
        </pc:grpChg>
        <pc:grpChg chg="del">
          <ac:chgData name="Mathugamavithanage Dilruk Dasantha Perera" userId="c2a87547-8c9f-4ea5-89db-9cb707856635" providerId="ADAL" clId="{638125F8-B5FD-4513-A72C-962ADB71D9E6}" dt="2020-01-16T19:02:19.824" v="8729" actId="478"/>
          <ac:grpSpMkLst>
            <pc:docMk/>
            <pc:sldMk cId="4014663727" sldId="698"/>
            <ac:grpSpMk id="429" creationId="{459781B6-F98F-424A-875B-DB299FA6EC02}"/>
          </ac:grpSpMkLst>
        </pc:grpChg>
        <pc:grpChg chg="del">
          <ac:chgData name="Mathugamavithanage Dilruk Dasantha Perera" userId="c2a87547-8c9f-4ea5-89db-9cb707856635" providerId="ADAL" clId="{638125F8-B5FD-4513-A72C-962ADB71D9E6}" dt="2020-01-16T19:02:19.824" v="8729" actId="478"/>
          <ac:grpSpMkLst>
            <pc:docMk/>
            <pc:sldMk cId="4014663727" sldId="698"/>
            <ac:grpSpMk id="433" creationId="{78A4C33C-D9F4-477C-A177-02F100C5AA5B}"/>
          </ac:grpSpMkLst>
        </pc:grpChg>
        <pc:grpChg chg="del">
          <ac:chgData name="Mathugamavithanage Dilruk Dasantha Perera" userId="c2a87547-8c9f-4ea5-89db-9cb707856635" providerId="ADAL" clId="{638125F8-B5FD-4513-A72C-962ADB71D9E6}" dt="2020-01-16T19:02:19.824" v="8729" actId="478"/>
          <ac:grpSpMkLst>
            <pc:docMk/>
            <pc:sldMk cId="4014663727" sldId="698"/>
            <ac:grpSpMk id="435" creationId="{5C1E208E-1D75-4B18-AA6C-F3569F244769}"/>
          </ac:grpSpMkLst>
        </pc:grpChg>
        <pc:grpChg chg="del">
          <ac:chgData name="Mathugamavithanage Dilruk Dasantha Perera" userId="c2a87547-8c9f-4ea5-89db-9cb707856635" providerId="ADAL" clId="{638125F8-B5FD-4513-A72C-962ADB71D9E6}" dt="2020-01-16T19:02:19.824" v="8729" actId="478"/>
          <ac:grpSpMkLst>
            <pc:docMk/>
            <pc:sldMk cId="4014663727" sldId="698"/>
            <ac:grpSpMk id="437" creationId="{82329477-7733-40E4-998F-A8074F597FD4}"/>
          </ac:grpSpMkLst>
        </pc:grpChg>
        <pc:grpChg chg="del">
          <ac:chgData name="Mathugamavithanage Dilruk Dasantha Perera" userId="c2a87547-8c9f-4ea5-89db-9cb707856635" providerId="ADAL" clId="{638125F8-B5FD-4513-A72C-962ADB71D9E6}" dt="2020-01-16T19:02:19.824" v="8729" actId="478"/>
          <ac:grpSpMkLst>
            <pc:docMk/>
            <pc:sldMk cId="4014663727" sldId="698"/>
            <ac:grpSpMk id="438" creationId="{26A62FAA-0988-4ABF-A54A-0DBCCBCA6745}"/>
          </ac:grpSpMkLst>
        </pc:grpChg>
        <pc:grpChg chg="del">
          <ac:chgData name="Mathugamavithanage Dilruk Dasantha Perera" userId="c2a87547-8c9f-4ea5-89db-9cb707856635" providerId="ADAL" clId="{638125F8-B5FD-4513-A72C-962ADB71D9E6}" dt="2020-01-16T19:02:19.824" v="8729" actId="478"/>
          <ac:grpSpMkLst>
            <pc:docMk/>
            <pc:sldMk cId="4014663727" sldId="698"/>
            <ac:grpSpMk id="441" creationId="{1449BBA5-288E-49B6-9EE5-57E841EB51E7}"/>
          </ac:grpSpMkLst>
        </pc:grpChg>
        <pc:grpChg chg="mod topLvl">
          <ac:chgData name="Mathugamavithanage Dilruk Dasantha Perera" userId="c2a87547-8c9f-4ea5-89db-9cb707856635" providerId="ADAL" clId="{638125F8-B5FD-4513-A72C-962ADB71D9E6}" dt="2020-01-16T19:03:32.416" v="8771" actId="164"/>
          <ac:grpSpMkLst>
            <pc:docMk/>
            <pc:sldMk cId="4014663727" sldId="698"/>
            <ac:grpSpMk id="446" creationId="{5B0019C7-4CEE-4819-B64A-B1E875DA334F}"/>
          </ac:grpSpMkLst>
        </pc:grpChg>
        <pc:graphicFrameChg chg="mod">
          <ac:chgData name="Mathugamavithanage Dilruk Dasantha Perera" userId="c2a87547-8c9f-4ea5-89db-9cb707856635" providerId="ADAL" clId="{638125F8-B5FD-4513-A72C-962ADB71D9E6}" dt="2020-01-16T19:02:22.642" v="8730"/>
          <ac:graphicFrameMkLst>
            <pc:docMk/>
            <pc:sldMk cId="4014663727" sldId="698"/>
            <ac:graphicFrameMk id="201" creationId="{8478239B-B1B4-464C-9741-506C654C2E2C}"/>
          </ac:graphicFrameMkLst>
        </pc:graphicFrameChg>
        <pc:picChg chg="mod topLvl">
          <ac:chgData name="Mathugamavithanage Dilruk Dasantha Perera" userId="c2a87547-8c9f-4ea5-89db-9cb707856635" providerId="ADAL" clId="{638125F8-B5FD-4513-A72C-962ADB71D9E6}" dt="2020-01-16T19:03:32.416" v="8771" actId="164"/>
          <ac:picMkLst>
            <pc:docMk/>
            <pc:sldMk cId="4014663727" sldId="698"/>
            <ac:picMk id="449" creationId="{7201FE93-46DD-4F25-A79E-EDAD034B5C1A}"/>
          </ac:picMkLst>
        </pc:picChg>
      </pc:sldChg>
      <pc:sldMasterChg chg="modSldLayout">
        <pc:chgData name="Mathugamavithanage Dilruk Dasantha Perera" userId="c2a87547-8c9f-4ea5-89db-9cb707856635" providerId="ADAL" clId="{638125F8-B5FD-4513-A72C-962ADB71D9E6}" dt="2020-01-16T15:31:18.864" v="8485" actId="207"/>
        <pc:sldMasterMkLst>
          <pc:docMk/>
          <pc:sldMasterMk cId="1841715477" sldId="2147483648"/>
        </pc:sldMasterMkLst>
        <pc:sldLayoutChg chg="addSp delSp modSp">
          <pc:chgData name="Mathugamavithanage Dilruk Dasantha Perera" userId="c2a87547-8c9f-4ea5-89db-9cb707856635" providerId="ADAL" clId="{638125F8-B5FD-4513-A72C-962ADB71D9E6}" dt="2020-01-16T15:29:32.988" v="8484"/>
          <pc:sldLayoutMkLst>
            <pc:docMk/>
            <pc:sldMasterMk cId="1841715477" sldId="2147483648"/>
            <pc:sldLayoutMk cId="1893023493" sldId="2147483649"/>
          </pc:sldLayoutMkLst>
          <pc:spChg chg="del">
            <ac:chgData name="Mathugamavithanage Dilruk Dasantha Perera" userId="c2a87547-8c9f-4ea5-89db-9cb707856635" providerId="ADAL" clId="{638125F8-B5FD-4513-A72C-962ADB71D9E6}" dt="2020-01-16T15:29:32.076" v="8483"/>
            <ac:spMkLst>
              <pc:docMk/>
              <pc:sldMasterMk cId="1841715477" sldId="2147483648"/>
              <pc:sldLayoutMk cId="1893023493" sldId="2147483649"/>
              <ac:spMk id="4" creationId="{F3EFF4B7-E741-4408-8456-5680437D4574}"/>
            </ac:spMkLst>
          </pc:spChg>
          <pc:spChg chg="del">
            <ac:chgData name="Mathugamavithanage Dilruk Dasantha Perera" userId="c2a87547-8c9f-4ea5-89db-9cb707856635" providerId="ADAL" clId="{638125F8-B5FD-4513-A72C-962ADB71D9E6}" dt="2020-01-16T15:29:32.076" v="8483"/>
            <ac:spMkLst>
              <pc:docMk/>
              <pc:sldMasterMk cId="1841715477" sldId="2147483648"/>
              <pc:sldLayoutMk cId="1893023493" sldId="2147483649"/>
              <ac:spMk id="5" creationId="{BC60ECFA-C9D3-4A56-96FF-25C217525D1A}"/>
            </ac:spMkLst>
          </pc:spChg>
          <pc:spChg chg="del">
            <ac:chgData name="Mathugamavithanage Dilruk Dasantha Perera" userId="c2a87547-8c9f-4ea5-89db-9cb707856635" providerId="ADAL" clId="{638125F8-B5FD-4513-A72C-962ADB71D9E6}" dt="2020-01-16T15:29:32.076" v="8483"/>
            <ac:spMkLst>
              <pc:docMk/>
              <pc:sldMasterMk cId="1841715477" sldId="2147483648"/>
              <pc:sldLayoutMk cId="1893023493" sldId="2147483649"/>
              <ac:spMk id="6" creationId="{2F987E7C-4873-48E8-86B1-C113B5ADA218}"/>
            </ac:spMkLst>
          </pc:spChg>
          <pc:spChg chg="add mod">
            <ac:chgData name="Mathugamavithanage Dilruk Dasantha Perera" userId="c2a87547-8c9f-4ea5-89db-9cb707856635" providerId="ADAL" clId="{638125F8-B5FD-4513-A72C-962ADB71D9E6}" dt="2020-01-16T15:29:32.988" v="8484"/>
            <ac:spMkLst>
              <pc:docMk/>
              <pc:sldMasterMk cId="1841715477" sldId="2147483648"/>
              <pc:sldLayoutMk cId="1893023493" sldId="2147483649"/>
              <ac:spMk id="7" creationId="{A5D1346A-B2AC-4FC1-ADDA-2C55088F3654}"/>
            </ac:spMkLst>
          </pc:spChg>
          <pc:spChg chg="add mod">
            <ac:chgData name="Mathugamavithanage Dilruk Dasantha Perera" userId="c2a87547-8c9f-4ea5-89db-9cb707856635" providerId="ADAL" clId="{638125F8-B5FD-4513-A72C-962ADB71D9E6}" dt="2020-01-16T15:29:32.988" v="8484"/>
            <ac:spMkLst>
              <pc:docMk/>
              <pc:sldMasterMk cId="1841715477" sldId="2147483648"/>
              <pc:sldLayoutMk cId="1893023493" sldId="2147483649"/>
              <ac:spMk id="8" creationId="{BA52A846-3118-40A8-9845-0225E96708AC}"/>
            </ac:spMkLst>
          </pc:spChg>
          <pc:spChg chg="add mod">
            <ac:chgData name="Mathugamavithanage Dilruk Dasantha Perera" userId="c2a87547-8c9f-4ea5-89db-9cb707856635" providerId="ADAL" clId="{638125F8-B5FD-4513-A72C-962ADB71D9E6}" dt="2020-01-16T15:29:32.988" v="8484"/>
            <ac:spMkLst>
              <pc:docMk/>
              <pc:sldMasterMk cId="1841715477" sldId="2147483648"/>
              <pc:sldLayoutMk cId="1893023493" sldId="2147483649"/>
              <ac:spMk id="9" creationId="{E688A9EC-CD45-4801-B6F4-B30C142DC09C}"/>
            </ac:spMkLst>
          </pc:spChg>
        </pc:sldLayoutChg>
        <pc:sldLayoutChg chg="addSp modSp">
          <pc:chgData name="Mathugamavithanage Dilruk Dasantha Perera" userId="c2a87547-8c9f-4ea5-89db-9cb707856635" providerId="ADAL" clId="{638125F8-B5FD-4513-A72C-962ADB71D9E6}" dt="2020-01-16T15:31:18.864" v="8485" actId="207"/>
          <pc:sldLayoutMkLst>
            <pc:docMk/>
            <pc:sldMasterMk cId="1841715477" sldId="2147483648"/>
            <pc:sldLayoutMk cId="2685364183" sldId="2147483650"/>
          </pc:sldLayoutMkLst>
          <pc:spChg chg="add mod">
            <ac:chgData name="Mathugamavithanage Dilruk Dasantha Perera" userId="c2a87547-8c9f-4ea5-89db-9cb707856635" providerId="ADAL" clId="{638125F8-B5FD-4513-A72C-962ADB71D9E6}" dt="2020-01-16T15:31:18.864" v="8485" actId="207"/>
            <ac:spMkLst>
              <pc:docMk/>
              <pc:sldMasterMk cId="1841715477" sldId="2147483648"/>
              <pc:sldLayoutMk cId="2685364183" sldId="2147483650"/>
              <ac:spMk id="6" creationId="{450810CE-0AC2-40F1-9369-61ECEECC3BFC}"/>
            </ac:spMkLst>
          </pc:spChg>
        </pc:sldLayoutChg>
      </pc:sldMasterChg>
    </pc:docChg>
  </pc:docChgLst>
  <pc:docChgLst>
    <pc:chgData name="Mathugamavithanage Dilruk Dasantha Perera" userId="c2a87547-8c9f-4ea5-89db-9cb707856635" providerId="ADAL" clId="{02B44AB2-8D6A-4E21-A1C7-5D04B3C2AF0A}"/>
    <pc:docChg chg="undo custSel mod addSld delSld modSld sldOrd">
      <pc:chgData name="Mathugamavithanage Dilruk Dasantha Perera" userId="c2a87547-8c9f-4ea5-89db-9cb707856635" providerId="ADAL" clId="{02B44AB2-8D6A-4E21-A1C7-5D04B3C2AF0A}" dt="2020-03-24T05:38:56.305" v="1872" actId="20577"/>
      <pc:docMkLst>
        <pc:docMk/>
      </pc:docMkLst>
      <pc:sldChg chg="delSp modSp">
        <pc:chgData name="Mathugamavithanage Dilruk Dasantha Perera" userId="c2a87547-8c9f-4ea5-89db-9cb707856635" providerId="ADAL" clId="{02B44AB2-8D6A-4E21-A1C7-5D04B3C2AF0A}" dt="2020-03-23T22:35:11.631" v="1865" actId="478"/>
        <pc:sldMkLst>
          <pc:docMk/>
          <pc:sldMk cId="1601413596" sldId="256"/>
        </pc:sldMkLst>
        <pc:spChg chg="mod">
          <ac:chgData name="Mathugamavithanage Dilruk Dasantha Perera" userId="c2a87547-8c9f-4ea5-89db-9cb707856635" providerId="ADAL" clId="{02B44AB2-8D6A-4E21-A1C7-5D04B3C2AF0A}" dt="2020-03-23T22:35:02.963" v="1861" actId="1035"/>
          <ac:spMkLst>
            <pc:docMk/>
            <pc:sldMk cId="1601413596" sldId="256"/>
            <ac:spMk id="2" creationId="{950FFA09-125D-4057-A2C1-50037CC14357}"/>
          </ac:spMkLst>
        </pc:spChg>
        <pc:spChg chg="mod">
          <ac:chgData name="Mathugamavithanage Dilruk Dasantha Perera" userId="c2a87547-8c9f-4ea5-89db-9cb707856635" providerId="ADAL" clId="{02B44AB2-8D6A-4E21-A1C7-5D04B3C2AF0A}" dt="2020-03-23T22:34:36.156" v="1849" actId="1076"/>
          <ac:spMkLst>
            <pc:docMk/>
            <pc:sldMk cId="1601413596" sldId="256"/>
            <ac:spMk id="3" creationId="{586999FD-B3EA-4AC8-B7E3-1132437AC495}"/>
          </ac:spMkLst>
        </pc:spChg>
        <pc:spChg chg="mod">
          <ac:chgData name="Mathugamavithanage Dilruk Dasantha Perera" userId="c2a87547-8c9f-4ea5-89db-9cb707856635" providerId="ADAL" clId="{02B44AB2-8D6A-4E21-A1C7-5D04B3C2AF0A}" dt="2020-03-23T22:35:07.541" v="1864" actId="1035"/>
          <ac:spMkLst>
            <pc:docMk/>
            <pc:sldMk cId="1601413596" sldId="256"/>
            <ac:spMk id="4" creationId="{93B19E0A-D4D2-42EA-BE5E-32236ADC8350}"/>
          </ac:spMkLst>
        </pc:spChg>
        <pc:spChg chg="del">
          <ac:chgData name="Mathugamavithanage Dilruk Dasantha Perera" userId="c2a87547-8c9f-4ea5-89db-9cb707856635" providerId="ADAL" clId="{02B44AB2-8D6A-4E21-A1C7-5D04B3C2AF0A}" dt="2020-03-23T22:35:11.631" v="1865" actId="478"/>
          <ac:spMkLst>
            <pc:docMk/>
            <pc:sldMk cId="1601413596" sldId="256"/>
            <ac:spMk id="6" creationId="{10826329-209F-4432-84E3-CCE3F2A038A4}"/>
          </ac:spMkLst>
        </pc:spChg>
      </pc:sldChg>
      <pc:sldChg chg="addSp modSp modAnim">
        <pc:chgData name="Mathugamavithanage Dilruk Dasantha Perera" userId="c2a87547-8c9f-4ea5-89db-9cb707856635" providerId="ADAL" clId="{02B44AB2-8D6A-4E21-A1C7-5D04B3C2AF0A}" dt="2020-03-23T22:22:10.666" v="1741" actId="20577"/>
        <pc:sldMkLst>
          <pc:docMk/>
          <pc:sldMk cId="2378584657" sldId="267"/>
        </pc:sldMkLst>
        <pc:spChg chg="mod">
          <ac:chgData name="Mathugamavithanage Dilruk Dasantha Perera" userId="c2a87547-8c9f-4ea5-89db-9cb707856635" providerId="ADAL" clId="{02B44AB2-8D6A-4E21-A1C7-5D04B3C2AF0A}" dt="2020-03-23T22:22:10.666" v="1741" actId="20577"/>
          <ac:spMkLst>
            <pc:docMk/>
            <pc:sldMk cId="2378584657" sldId="267"/>
            <ac:spMk id="2" creationId="{12DA2EB9-78E5-45FE-984A-5F8E664E45AD}"/>
          </ac:spMkLst>
        </pc:spChg>
        <pc:spChg chg="mod">
          <ac:chgData name="Mathugamavithanage Dilruk Dasantha Perera" userId="c2a87547-8c9f-4ea5-89db-9cb707856635" providerId="ADAL" clId="{02B44AB2-8D6A-4E21-A1C7-5D04B3C2AF0A}" dt="2020-03-23T18:23:15.326" v="827" actId="114"/>
          <ac:spMkLst>
            <pc:docMk/>
            <pc:sldMk cId="2378584657" sldId="267"/>
            <ac:spMk id="6" creationId="{DF0CE9C8-87A7-4081-BCAF-C585235572AD}"/>
          </ac:spMkLst>
        </pc:spChg>
        <pc:spChg chg="mod">
          <ac:chgData name="Mathugamavithanage Dilruk Dasantha Perera" userId="c2a87547-8c9f-4ea5-89db-9cb707856635" providerId="ADAL" clId="{02B44AB2-8D6A-4E21-A1C7-5D04B3C2AF0A}" dt="2020-03-23T18:23:08.448" v="825" actId="114"/>
          <ac:spMkLst>
            <pc:docMk/>
            <pc:sldMk cId="2378584657" sldId="267"/>
            <ac:spMk id="17" creationId="{632A3172-9A12-49F5-BC26-030EE96A618C}"/>
          </ac:spMkLst>
        </pc:spChg>
        <pc:spChg chg="mod">
          <ac:chgData name="Mathugamavithanage Dilruk Dasantha Perera" userId="c2a87547-8c9f-4ea5-89db-9cb707856635" providerId="ADAL" clId="{02B44AB2-8D6A-4E21-A1C7-5D04B3C2AF0A}" dt="2020-03-23T21:16:37.970" v="1683" actId="1076"/>
          <ac:spMkLst>
            <pc:docMk/>
            <pc:sldMk cId="2378584657" sldId="267"/>
            <ac:spMk id="18" creationId="{22C30FCF-9A7F-430D-8E74-0955B700A6BD}"/>
          </ac:spMkLst>
        </pc:spChg>
        <pc:spChg chg="mod">
          <ac:chgData name="Mathugamavithanage Dilruk Dasantha Perera" userId="c2a87547-8c9f-4ea5-89db-9cb707856635" providerId="ADAL" clId="{02B44AB2-8D6A-4E21-A1C7-5D04B3C2AF0A}" dt="2020-03-23T18:22:57.686" v="822" actId="114"/>
          <ac:spMkLst>
            <pc:docMk/>
            <pc:sldMk cId="2378584657" sldId="267"/>
            <ac:spMk id="26" creationId="{FF3A19A7-B9D7-4A94-81A1-3848896352F1}"/>
          </ac:spMkLst>
        </pc:spChg>
        <pc:spChg chg="mod">
          <ac:chgData name="Mathugamavithanage Dilruk Dasantha Perera" userId="c2a87547-8c9f-4ea5-89db-9cb707856635" providerId="ADAL" clId="{02B44AB2-8D6A-4E21-A1C7-5D04B3C2AF0A}" dt="2020-03-23T18:23:18.298" v="828" actId="114"/>
          <ac:spMkLst>
            <pc:docMk/>
            <pc:sldMk cId="2378584657" sldId="267"/>
            <ac:spMk id="31" creationId="{767F64C2-D4C7-4063-8926-33668F1219B6}"/>
          </ac:spMkLst>
        </pc:spChg>
        <pc:spChg chg="mod">
          <ac:chgData name="Mathugamavithanage Dilruk Dasantha Perera" userId="c2a87547-8c9f-4ea5-89db-9cb707856635" providerId="ADAL" clId="{02B44AB2-8D6A-4E21-A1C7-5D04B3C2AF0A}" dt="2020-03-23T18:23:12.043" v="826" actId="114"/>
          <ac:spMkLst>
            <pc:docMk/>
            <pc:sldMk cId="2378584657" sldId="267"/>
            <ac:spMk id="195" creationId="{2A712A08-9BD1-4D09-80CE-EFD7C19E7D0B}"/>
          </ac:spMkLst>
        </pc:spChg>
        <pc:spChg chg="mod">
          <ac:chgData name="Mathugamavithanage Dilruk Dasantha Perera" userId="c2a87547-8c9f-4ea5-89db-9cb707856635" providerId="ADAL" clId="{02B44AB2-8D6A-4E21-A1C7-5D04B3C2AF0A}" dt="2020-03-23T22:21:42.058" v="1730" actId="20577"/>
          <ac:spMkLst>
            <pc:docMk/>
            <pc:sldMk cId="2378584657" sldId="267"/>
            <ac:spMk id="201" creationId="{C811DA53-AAE0-49FB-BE59-126FD57E6F1B}"/>
          </ac:spMkLst>
        </pc:spChg>
        <pc:spChg chg="add mod">
          <ac:chgData name="Mathugamavithanage Dilruk Dasantha Perera" userId="c2a87547-8c9f-4ea5-89db-9cb707856635" providerId="ADAL" clId="{02B44AB2-8D6A-4E21-A1C7-5D04B3C2AF0A}" dt="2020-03-23T22:19:01.036" v="1723" actId="164"/>
          <ac:spMkLst>
            <pc:docMk/>
            <pc:sldMk cId="2378584657" sldId="267"/>
            <ac:spMk id="218" creationId="{EA3D60DF-53CB-4150-A165-2F6ADA86BB91}"/>
          </ac:spMkLst>
        </pc:spChg>
        <pc:spChg chg="add mod">
          <ac:chgData name="Mathugamavithanage Dilruk Dasantha Perera" userId="c2a87547-8c9f-4ea5-89db-9cb707856635" providerId="ADAL" clId="{02B44AB2-8D6A-4E21-A1C7-5D04B3C2AF0A}" dt="2020-03-23T22:18:54.757" v="1722" actId="164"/>
          <ac:spMkLst>
            <pc:docMk/>
            <pc:sldMk cId="2378584657" sldId="267"/>
            <ac:spMk id="219" creationId="{3820AD8F-2178-4004-A77B-8823B24C9942}"/>
          </ac:spMkLst>
        </pc:spChg>
        <pc:grpChg chg="mod">
          <ac:chgData name="Mathugamavithanage Dilruk Dasantha Perera" userId="c2a87547-8c9f-4ea5-89db-9cb707856635" providerId="ADAL" clId="{02B44AB2-8D6A-4E21-A1C7-5D04B3C2AF0A}" dt="2020-03-23T22:19:01.036" v="1723" actId="164"/>
          <ac:grpSpMkLst>
            <pc:docMk/>
            <pc:sldMk cId="2378584657" sldId="267"/>
            <ac:grpSpMk id="3" creationId="{4787932B-BA3F-4C42-8165-8CA7F5AEC0A9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5" creationId="{228D8631-8550-4ADB-A3BE-B153578AFFC8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10" creationId="{67574749-CDCE-4C3E-A2CD-11B4A8AD7C5E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13" creationId="{FCF0D5C9-4F9A-4C1A-B122-10FF2DAFCC95}"/>
          </ac:grpSpMkLst>
        </pc:grpChg>
        <pc:grpChg chg="add mod">
          <ac:chgData name="Mathugamavithanage Dilruk Dasantha Perera" userId="c2a87547-8c9f-4ea5-89db-9cb707856635" providerId="ADAL" clId="{02B44AB2-8D6A-4E21-A1C7-5D04B3C2AF0A}" dt="2020-03-23T22:18:54.757" v="1722" actId="164"/>
          <ac:grpSpMkLst>
            <pc:docMk/>
            <pc:sldMk cId="2378584657" sldId="267"/>
            <ac:grpSpMk id="14" creationId="{D861A9FE-942B-49B0-834C-9ADC8E22F03C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15" creationId="{5D536AEF-9089-4F4D-BA78-CFB2CB1383B3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19" creationId="{1386C9EC-342A-4DCE-9D28-6F59F548BF8B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2:18:54.757" v="1722" actId="164"/>
          <ac:grpSpMkLst>
            <pc:docMk/>
            <pc:sldMk cId="2378584657" sldId="267"/>
            <ac:grpSpMk id="20" creationId="{F545C1C9-DF61-4102-9D21-2AAEEF303F93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21" creationId="{ACF147BC-77F0-4C0F-B345-69C5C1A96173}"/>
          </ac:grpSpMkLst>
        </pc:grpChg>
        <pc:grpChg chg="add mod">
          <ac:chgData name="Mathugamavithanage Dilruk Dasantha Perera" userId="c2a87547-8c9f-4ea5-89db-9cb707856635" providerId="ADAL" clId="{02B44AB2-8D6A-4E21-A1C7-5D04B3C2AF0A}" dt="2020-03-23T22:19:01.036" v="1723" actId="164"/>
          <ac:grpSpMkLst>
            <pc:docMk/>
            <pc:sldMk cId="2378584657" sldId="267"/>
            <ac:grpSpMk id="22" creationId="{EAF2C0EE-ABEC-4CDB-A337-0A3AB482078E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25" creationId="{89995620-78EF-4B2D-8B06-3A1F5E5AFF1E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29" creationId="{39D9F464-DF71-48DF-A769-05AA2CB6C0DA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35" creationId="{1EDDE269-C41F-44A9-8EBA-AB82555DB3E5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43" creationId="{548E0EBF-4288-4847-808B-092A6AF68F4F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44" creationId="{9782A653-0C4D-4CF4-AAC4-DF95905204DF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45" creationId="{32D99DDC-D440-4FDB-9D3C-83EC797E6A51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46" creationId="{4D10C873-B8C0-44B8-B252-64424005691F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48" creationId="{E258E427-F513-4250-B5EB-19732758B3A9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79" creationId="{5BEA70EA-31F2-4430-A1BE-95555C3C5BAE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80" creationId="{F173919E-871D-4CB5-9BD8-9F4BF5D5A8AA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94" creationId="{FE429A10-CF2F-4E33-94AB-765405BEECF9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95" creationId="{00404600-625F-4219-B428-8BCD607FF8BB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96" creationId="{D6A3842E-2AED-499B-8A33-F1043C94351E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116" creationId="{113EBD0F-82F4-4DB0-A1A3-02DB87B57AF0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136" creationId="{11469E29-F1F2-4AEE-87D0-C08B2CB44083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155" creationId="{D4F2251A-F8CC-44E3-A63F-E26315AFE5CC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156" creationId="{5CB4A72C-53E8-4898-8E82-FC0481B56555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172" creationId="{54EE6884-D6A0-48F6-A330-D92CB29D3D4F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173" creationId="{CD64D440-3A44-4857-BB9E-71659597BAF2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174" creationId="{78CC72D7-EA33-4060-8E76-2A65CBFCECE7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179" creationId="{2C7A0701-4E63-4F09-9717-5E22DB8DE584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180" creationId="{52F76034-7ABC-4546-A460-F7DE94C5F02C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192" creationId="{AB013A0A-BA15-408F-B6C2-88E44608BB13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197" creationId="{67E25B0E-3D68-47FD-8136-929E8D646D4E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199" creationId="{44003B4E-D324-4F62-B929-415FCC89383C}"/>
          </ac:grpSpMkLst>
        </pc:grpChg>
        <pc:grpChg chg="mod">
          <ac:chgData name="Mathugamavithanage Dilruk Dasantha Perera" userId="c2a87547-8c9f-4ea5-89db-9cb707856635" providerId="ADAL" clId="{02B44AB2-8D6A-4E21-A1C7-5D04B3C2AF0A}" dt="2020-03-23T18:22:52.292" v="821" actId="1076"/>
          <ac:grpSpMkLst>
            <pc:docMk/>
            <pc:sldMk cId="2378584657" sldId="267"/>
            <ac:grpSpMk id="200" creationId="{CCC3767B-23C4-4DF2-A47D-73C7F20714A1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210" creationId="{A2265995-8FC1-4644-B446-1ED649941B58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212" creationId="{21F62F41-4739-4253-B3B4-A9810923B692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215" creationId="{2770F94E-A265-4D68-BEF1-F4EF8AC3911E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217" creationId="{7DD6EC3D-5154-4444-BF56-172B2A629597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240" creationId="{5321F928-E5D6-412B-9DAF-C976DA23BF32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241" creationId="{3ED18AD2-1300-425B-8063-658B7F18C1CE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242" creationId="{4E0BB9D5-436B-4213-B464-DF88CA4A407D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243" creationId="{A9277EEE-F452-4935-845B-58336C45BA9C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244" creationId="{F01476D6-6AE5-4ABB-8D03-DE0776D63CB9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245" creationId="{B744984C-48E7-422E-BDAA-BCC6684399EB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246" creationId="{EBA6D71A-9663-412A-8A44-01F3E9887B46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247" creationId="{EE747B4F-4FD1-4183-826E-DC5A3572A87A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248" creationId="{C18B2E24-394D-4594-B2F7-BF5D8E448FFF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250" creationId="{E808E85E-AC76-4A7C-9684-1B8008BE8B7B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252" creationId="{120F76CB-F6FB-4F2E-B836-46ADD54943DF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253" creationId="{0336A8F9-64D7-4529-A0FA-6EFD9117A71D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6:31.301" v="1682" actId="1076"/>
          <ac:grpSpMkLst>
            <pc:docMk/>
            <pc:sldMk cId="2378584657" sldId="267"/>
            <ac:grpSpMk id="254" creationId="{30F955AB-C7B5-4F26-A0A9-9D56F2860680}"/>
          </ac:grpSpMkLst>
        </pc:grpChg>
      </pc:sldChg>
      <pc:sldChg chg="modSp">
        <pc:chgData name="Mathugamavithanage Dilruk Dasantha Perera" userId="c2a87547-8c9f-4ea5-89db-9cb707856635" providerId="ADAL" clId="{02B44AB2-8D6A-4E21-A1C7-5D04B3C2AF0A}" dt="2020-03-23T22:22:27.677" v="1746" actId="20577"/>
        <pc:sldMkLst>
          <pc:docMk/>
          <pc:sldMk cId="1005248295" sldId="268"/>
        </pc:sldMkLst>
        <pc:spChg chg="mod">
          <ac:chgData name="Mathugamavithanage Dilruk Dasantha Perera" userId="c2a87547-8c9f-4ea5-89db-9cb707856635" providerId="ADAL" clId="{02B44AB2-8D6A-4E21-A1C7-5D04B3C2AF0A}" dt="2020-03-23T22:22:27.677" v="1746" actId="20577"/>
          <ac:spMkLst>
            <pc:docMk/>
            <pc:sldMk cId="1005248295" sldId="268"/>
            <ac:spMk id="4" creationId="{C81AAC17-25DF-47FA-A055-96F1CCB73CA1}"/>
          </ac:spMkLst>
        </pc:spChg>
      </pc:sldChg>
      <pc:sldChg chg="modSp modAnim">
        <pc:chgData name="Mathugamavithanage Dilruk Dasantha Perera" userId="c2a87547-8c9f-4ea5-89db-9cb707856635" providerId="ADAL" clId="{02B44AB2-8D6A-4E21-A1C7-5D04B3C2AF0A}" dt="2020-03-24T05:27:17.080" v="1869" actId="1076"/>
        <pc:sldMkLst>
          <pc:docMk/>
          <pc:sldMk cId="3781603257" sldId="454"/>
        </pc:sldMkLst>
        <pc:spChg chg="mod">
          <ac:chgData name="Mathugamavithanage Dilruk Dasantha Perera" userId="c2a87547-8c9f-4ea5-89db-9cb707856635" providerId="ADAL" clId="{02B44AB2-8D6A-4E21-A1C7-5D04B3C2AF0A}" dt="2020-03-23T20:31:45.879" v="1611" actId="20577"/>
          <ac:spMkLst>
            <pc:docMk/>
            <pc:sldMk cId="3781603257" sldId="454"/>
            <ac:spMk id="3" creationId="{00000000-0000-0000-0000-000000000000}"/>
          </ac:spMkLst>
        </pc:spChg>
        <pc:spChg chg="mod">
          <ac:chgData name="Mathugamavithanage Dilruk Dasantha Perera" userId="c2a87547-8c9f-4ea5-89db-9cb707856635" providerId="ADAL" clId="{02B44AB2-8D6A-4E21-A1C7-5D04B3C2AF0A}" dt="2020-03-24T05:27:17.080" v="1869" actId="1076"/>
          <ac:spMkLst>
            <pc:docMk/>
            <pc:sldMk cId="3781603257" sldId="454"/>
            <ac:spMk id="14" creationId="{00000000-0000-0000-0000-000000000000}"/>
          </ac:spMkLst>
        </pc:spChg>
        <pc:spChg chg="mod">
          <ac:chgData name="Mathugamavithanage Dilruk Dasantha Perera" userId="c2a87547-8c9f-4ea5-89db-9cb707856635" providerId="ADAL" clId="{02B44AB2-8D6A-4E21-A1C7-5D04B3C2AF0A}" dt="2020-03-23T17:33:09.805" v="284" actId="20577"/>
          <ac:spMkLst>
            <pc:docMk/>
            <pc:sldMk cId="3781603257" sldId="454"/>
            <ac:spMk id="47" creationId="{7AE9CC3A-C049-4844-9138-AA3CD34F1829}"/>
          </ac:spMkLst>
        </pc:spChg>
        <pc:grpChg chg="mod">
          <ac:chgData name="Mathugamavithanage Dilruk Dasantha Perera" userId="c2a87547-8c9f-4ea5-89db-9cb707856635" providerId="ADAL" clId="{02B44AB2-8D6A-4E21-A1C7-5D04B3C2AF0A}" dt="2020-03-23T20:30:03.166" v="1591" actId="1076"/>
          <ac:grpSpMkLst>
            <pc:docMk/>
            <pc:sldMk cId="3781603257" sldId="454"/>
            <ac:grpSpMk id="12" creationId="{70FA82A5-E23A-435D-B92C-BFB860DE3DFB}"/>
          </ac:grpSpMkLst>
        </pc:grpChg>
        <pc:picChg chg="mod">
          <ac:chgData name="Mathugamavithanage Dilruk Dasantha Perera" userId="c2a87547-8c9f-4ea5-89db-9cb707856635" providerId="ADAL" clId="{02B44AB2-8D6A-4E21-A1C7-5D04B3C2AF0A}" dt="2020-03-23T20:30:41.156" v="1601" actId="14100"/>
          <ac:picMkLst>
            <pc:docMk/>
            <pc:sldMk cId="3781603257" sldId="454"/>
            <ac:picMk id="71" creationId="{BCD0E7DE-65D5-4880-83DD-EE8588CA8C29}"/>
          </ac:picMkLst>
        </pc:picChg>
        <pc:picChg chg="mod">
          <ac:chgData name="Mathugamavithanage Dilruk Dasantha Perera" userId="c2a87547-8c9f-4ea5-89db-9cb707856635" providerId="ADAL" clId="{02B44AB2-8D6A-4E21-A1C7-5D04B3C2AF0A}" dt="2020-03-23T20:30:41.156" v="1601" actId="14100"/>
          <ac:picMkLst>
            <pc:docMk/>
            <pc:sldMk cId="3781603257" sldId="454"/>
            <ac:picMk id="3080" creationId="{18D0D465-16E4-4582-AED6-5E9F32D6F0C0}"/>
          </ac:picMkLst>
        </pc:picChg>
      </pc:sldChg>
      <pc:sldChg chg="modSp">
        <pc:chgData name="Mathugamavithanage Dilruk Dasantha Perera" userId="c2a87547-8c9f-4ea5-89db-9cb707856635" providerId="ADAL" clId="{02B44AB2-8D6A-4E21-A1C7-5D04B3C2AF0A}" dt="2020-03-23T17:27:50.459" v="38" actId="20577"/>
        <pc:sldMkLst>
          <pc:docMk/>
          <pc:sldMk cId="2798381377" sldId="519"/>
        </pc:sldMkLst>
        <pc:spChg chg="mod">
          <ac:chgData name="Mathugamavithanage Dilruk Dasantha Perera" userId="c2a87547-8c9f-4ea5-89db-9cb707856635" providerId="ADAL" clId="{02B44AB2-8D6A-4E21-A1C7-5D04B3C2AF0A}" dt="2020-03-23T17:27:50.459" v="38" actId="20577"/>
          <ac:spMkLst>
            <pc:docMk/>
            <pc:sldMk cId="2798381377" sldId="519"/>
            <ac:spMk id="19" creationId="{1ACDAC8A-A8BE-440F-98B9-F6BE8AE04D41}"/>
          </ac:spMkLst>
        </pc:spChg>
      </pc:sldChg>
      <pc:sldChg chg="modSp del ord modAnim">
        <pc:chgData name="Mathugamavithanage Dilruk Dasantha Perera" userId="c2a87547-8c9f-4ea5-89db-9cb707856635" providerId="ADAL" clId="{02B44AB2-8D6A-4E21-A1C7-5D04B3C2AF0A}" dt="2020-03-23T20:11:14.385" v="1219" actId="2696"/>
        <pc:sldMkLst>
          <pc:docMk/>
          <pc:sldMk cId="2187104246" sldId="564"/>
        </pc:sldMkLst>
        <pc:spChg chg="mod">
          <ac:chgData name="Mathugamavithanage Dilruk Dasantha Perera" userId="c2a87547-8c9f-4ea5-89db-9cb707856635" providerId="ADAL" clId="{02B44AB2-8D6A-4E21-A1C7-5D04B3C2AF0A}" dt="2020-03-23T17:33:24.638" v="297" actId="20577"/>
          <ac:spMkLst>
            <pc:docMk/>
            <pc:sldMk cId="2187104246" sldId="564"/>
            <ac:spMk id="2" creationId="{BBC3EB21-40F2-4995-AD19-FB0B2F4CA71A}"/>
          </ac:spMkLst>
        </pc:spChg>
        <pc:spChg chg="mod">
          <ac:chgData name="Mathugamavithanage Dilruk Dasantha Perera" userId="c2a87547-8c9f-4ea5-89db-9cb707856635" providerId="ADAL" clId="{02B44AB2-8D6A-4E21-A1C7-5D04B3C2AF0A}" dt="2020-03-23T19:46:32.363" v="1056" actId="122"/>
          <ac:spMkLst>
            <pc:docMk/>
            <pc:sldMk cId="2187104246" sldId="564"/>
            <ac:spMk id="11" creationId="{1436565A-BB30-4403-B078-442A02EA3E03}"/>
          </ac:spMkLst>
        </pc:spChg>
        <pc:spChg chg="mod">
          <ac:chgData name="Mathugamavithanage Dilruk Dasantha Perera" userId="c2a87547-8c9f-4ea5-89db-9cb707856635" providerId="ADAL" clId="{02B44AB2-8D6A-4E21-A1C7-5D04B3C2AF0A}" dt="2020-03-23T19:46:20.971" v="1042" actId="122"/>
          <ac:spMkLst>
            <pc:docMk/>
            <pc:sldMk cId="2187104246" sldId="564"/>
            <ac:spMk id="18" creationId="{126E492A-44F4-419A-8C68-251671CDEA37}"/>
          </ac:spMkLst>
        </pc:spChg>
        <pc:spChg chg="mod">
          <ac:chgData name="Mathugamavithanage Dilruk Dasantha Perera" userId="c2a87547-8c9f-4ea5-89db-9cb707856635" providerId="ADAL" clId="{02B44AB2-8D6A-4E21-A1C7-5D04B3C2AF0A}" dt="2020-03-23T19:46:08.438" v="1028" actId="20577"/>
          <ac:spMkLst>
            <pc:docMk/>
            <pc:sldMk cId="2187104246" sldId="564"/>
            <ac:spMk id="21" creationId="{56903C30-8C03-4167-89E5-EF421A864112}"/>
          </ac:spMkLst>
        </pc:spChg>
        <pc:graphicFrameChg chg="mod">
          <ac:chgData name="Mathugamavithanage Dilruk Dasantha Perera" userId="c2a87547-8c9f-4ea5-89db-9cb707856635" providerId="ADAL" clId="{02B44AB2-8D6A-4E21-A1C7-5D04B3C2AF0A}" dt="2020-03-23T19:47:35.453" v="1066"/>
          <ac:graphicFrameMkLst>
            <pc:docMk/>
            <pc:sldMk cId="2187104246" sldId="564"/>
            <ac:graphicFrameMk id="4" creationId="{1BB433AF-AB0E-45EE-996C-A7FDAA15D06E}"/>
          </ac:graphicFrameMkLst>
        </pc:graphicFrameChg>
        <pc:cxnChg chg="mod">
          <ac:chgData name="Mathugamavithanage Dilruk Dasantha Perera" userId="c2a87547-8c9f-4ea5-89db-9cb707856635" providerId="ADAL" clId="{02B44AB2-8D6A-4E21-A1C7-5D04B3C2AF0A}" dt="2020-03-23T19:46:39.765" v="1061" actId="1036"/>
          <ac:cxnSpMkLst>
            <pc:docMk/>
            <pc:sldMk cId="2187104246" sldId="564"/>
            <ac:cxnSpMk id="9" creationId="{1E274C37-01C4-4BC5-AF3B-FA85C6BF94B8}"/>
          </ac:cxnSpMkLst>
        </pc:cxnChg>
        <pc:cxnChg chg="mod">
          <ac:chgData name="Mathugamavithanage Dilruk Dasantha Perera" userId="c2a87547-8c9f-4ea5-89db-9cb707856635" providerId="ADAL" clId="{02B44AB2-8D6A-4E21-A1C7-5D04B3C2AF0A}" dt="2020-03-23T19:46:39.765" v="1061" actId="1036"/>
          <ac:cxnSpMkLst>
            <pc:docMk/>
            <pc:sldMk cId="2187104246" sldId="564"/>
            <ac:cxnSpMk id="17" creationId="{62DE77A4-4F3F-4C14-BDC4-C3424F6B4888}"/>
          </ac:cxnSpMkLst>
        </pc:cxnChg>
        <pc:cxnChg chg="mod">
          <ac:chgData name="Mathugamavithanage Dilruk Dasantha Perera" userId="c2a87547-8c9f-4ea5-89db-9cb707856635" providerId="ADAL" clId="{02B44AB2-8D6A-4E21-A1C7-5D04B3C2AF0A}" dt="2020-03-23T19:46:39.765" v="1061" actId="1036"/>
          <ac:cxnSpMkLst>
            <pc:docMk/>
            <pc:sldMk cId="2187104246" sldId="564"/>
            <ac:cxnSpMk id="20" creationId="{96018B8E-95D6-4EBA-AAED-107523A5235F}"/>
          </ac:cxnSpMkLst>
        </pc:cxnChg>
      </pc:sldChg>
      <pc:sldChg chg="addSp delSp modSp mod setBg setClrOvrMap">
        <pc:chgData name="Mathugamavithanage Dilruk Dasantha Perera" userId="c2a87547-8c9f-4ea5-89db-9cb707856635" providerId="ADAL" clId="{02B44AB2-8D6A-4E21-A1C7-5D04B3C2AF0A}" dt="2020-03-23T22:28:08.976" v="1834" actId="26606"/>
        <pc:sldMkLst>
          <pc:docMk/>
          <pc:sldMk cId="2351800408" sldId="569"/>
        </pc:sldMkLst>
        <pc:spChg chg="del">
          <ac:chgData name="Mathugamavithanage Dilruk Dasantha Perera" userId="c2a87547-8c9f-4ea5-89db-9cb707856635" providerId="ADAL" clId="{02B44AB2-8D6A-4E21-A1C7-5D04B3C2AF0A}" dt="2020-03-23T19:24:47.792" v="985" actId="478"/>
          <ac:spMkLst>
            <pc:docMk/>
            <pc:sldMk cId="2351800408" sldId="569"/>
            <ac:spMk id="4" creationId="{14BD629B-01B4-4593-B6EC-BF93AA4A1EDA}"/>
          </ac:spMkLst>
        </pc:spChg>
        <pc:spChg chg="mod">
          <ac:chgData name="Mathugamavithanage Dilruk Dasantha Perera" userId="c2a87547-8c9f-4ea5-89db-9cb707856635" providerId="ADAL" clId="{02B44AB2-8D6A-4E21-A1C7-5D04B3C2AF0A}" dt="2020-03-23T22:28:08.976" v="1834" actId="26606"/>
          <ac:spMkLst>
            <pc:docMk/>
            <pc:sldMk cId="2351800408" sldId="569"/>
            <ac:spMk id="6" creationId="{C44EB062-9B69-40B8-86CF-1589E6FC73DB}"/>
          </ac:spMkLst>
        </pc:spChg>
        <pc:spChg chg="add mod ord">
          <ac:chgData name="Mathugamavithanage Dilruk Dasantha Perera" userId="c2a87547-8c9f-4ea5-89db-9cb707856635" providerId="ADAL" clId="{02B44AB2-8D6A-4E21-A1C7-5D04B3C2AF0A}" dt="2020-03-23T22:28:08.976" v="1834" actId="26606"/>
          <ac:spMkLst>
            <pc:docMk/>
            <pc:sldMk cId="2351800408" sldId="569"/>
            <ac:spMk id="7" creationId="{F6B58745-27A7-4656-9CC0-07CDE998A3F0}"/>
          </ac:spMkLst>
        </pc:spChg>
        <pc:spChg chg="add del">
          <ac:chgData name="Mathugamavithanage Dilruk Dasantha Perera" userId="c2a87547-8c9f-4ea5-89db-9cb707856635" providerId="ADAL" clId="{02B44AB2-8D6A-4E21-A1C7-5D04B3C2AF0A}" dt="2020-03-23T22:28:08.976" v="1834" actId="26606"/>
          <ac:spMkLst>
            <pc:docMk/>
            <pc:sldMk cId="2351800408" sldId="569"/>
            <ac:spMk id="80" creationId="{339C8D78-A644-462F-B674-F440635E5353}"/>
          </ac:spMkLst>
        </pc:spChg>
        <pc:spChg chg="add del">
          <ac:chgData name="Mathugamavithanage Dilruk Dasantha Perera" userId="c2a87547-8c9f-4ea5-89db-9cb707856635" providerId="ADAL" clId="{02B44AB2-8D6A-4E21-A1C7-5D04B3C2AF0A}" dt="2020-03-23T22:28:08.976" v="1834" actId="26606"/>
          <ac:spMkLst>
            <pc:docMk/>
            <pc:sldMk cId="2351800408" sldId="569"/>
            <ac:spMk id="5126" creationId="{4F74D28C-3268-4E35-8EE1-D92CB4A85A7D}"/>
          </ac:spMkLst>
        </pc:spChg>
        <pc:spChg chg="add del">
          <ac:chgData name="Mathugamavithanage Dilruk Dasantha Perera" userId="c2a87547-8c9f-4ea5-89db-9cb707856635" providerId="ADAL" clId="{02B44AB2-8D6A-4E21-A1C7-5D04B3C2AF0A}" dt="2020-03-23T22:28:08.976" v="1834" actId="26606"/>
          <ac:spMkLst>
            <pc:docMk/>
            <pc:sldMk cId="2351800408" sldId="569"/>
            <ac:spMk id="5127" creationId="{58D44E42-C462-4105-BC86-FE75B4E3C4AF}"/>
          </ac:spMkLst>
        </pc:spChg>
        <pc:spChg chg="add del">
          <ac:chgData name="Mathugamavithanage Dilruk Dasantha Perera" userId="c2a87547-8c9f-4ea5-89db-9cb707856635" providerId="ADAL" clId="{02B44AB2-8D6A-4E21-A1C7-5D04B3C2AF0A}" dt="2020-03-23T22:28:08.976" v="1834" actId="26606"/>
          <ac:spMkLst>
            <pc:docMk/>
            <pc:sldMk cId="2351800408" sldId="569"/>
            <ac:spMk id="5129" creationId="{AFA67CD3-AB4E-4A7A-BEB8-53C445D8C44E}"/>
          </ac:spMkLst>
        </pc:spChg>
        <pc:picChg chg="add del">
          <ac:chgData name="Mathugamavithanage Dilruk Dasantha Perera" userId="c2a87547-8c9f-4ea5-89db-9cb707856635" providerId="ADAL" clId="{02B44AB2-8D6A-4E21-A1C7-5D04B3C2AF0A}" dt="2020-03-23T22:28:08.976" v="1834" actId="26606"/>
          <ac:picMkLst>
            <pc:docMk/>
            <pc:sldMk cId="2351800408" sldId="569"/>
            <ac:picMk id="78" creationId="{07CF545F-9C2E-4446-97CD-AD92990C2B68}"/>
          </ac:picMkLst>
        </pc:picChg>
        <pc:picChg chg="mod">
          <ac:chgData name="Mathugamavithanage Dilruk Dasantha Perera" userId="c2a87547-8c9f-4ea5-89db-9cb707856635" providerId="ADAL" clId="{02B44AB2-8D6A-4E21-A1C7-5D04B3C2AF0A}" dt="2020-03-23T22:28:08.976" v="1834" actId="26606"/>
          <ac:picMkLst>
            <pc:docMk/>
            <pc:sldMk cId="2351800408" sldId="569"/>
            <ac:picMk id="5122" creationId="{36462D98-DCC1-4365-A0F8-A88FE030BA6B}"/>
          </ac:picMkLst>
        </pc:picChg>
      </pc:sldChg>
      <pc:sldChg chg="modSp">
        <pc:chgData name="Mathugamavithanage Dilruk Dasantha Perera" userId="c2a87547-8c9f-4ea5-89db-9cb707856635" providerId="ADAL" clId="{02B44AB2-8D6A-4E21-A1C7-5D04B3C2AF0A}" dt="2020-03-23T19:25:34.064" v="1006" actId="20577"/>
        <pc:sldMkLst>
          <pc:docMk/>
          <pc:sldMk cId="2400213007" sldId="571"/>
        </pc:sldMkLst>
        <pc:spChg chg="mod">
          <ac:chgData name="Mathugamavithanage Dilruk Dasantha Perera" userId="c2a87547-8c9f-4ea5-89db-9cb707856635" providerId="ADAL" clId="{02B44AB2-8D6A-4E21-A1C7-5D04B3C2AF0A}" dt="2020-03-23T19:25:34.064" v="1006" actId="20577"/>
          <ac:spMkLst>
            <pc:docMk/>
            <pc:sldMk cId="2400213007" sldId="571"/>
            <ac:spMk id="2" creationId="{83A3343E-F9DA-4C53-AD4B-8BF1C1C6A068}"/>
          </ac:spMkLst>
        </pc:spChg>
        <pc:spChg chg="mod">
          <ac:chgData name="Mathugamavithanage Dilruk Dasantha Perera" userId="c2a87547-8c9f-4ea5-89db-9cb707856635" providerId="ADAL" clId="{02B44AB2-8D6A-4E21-A1C7-5D04B3C2AF0A}" dt="2020-03-23T18:47:47.674" v="932" actId="20577"/>
          <ac:spMkLst>
            <pc:docMk/>
            <pc:sldMk cId="2400213007" sldId="571"/>
            <ac:spMk id="3" creationId="{36A132C2-BE60-4CF6-AC3E-41108B52036B}"/>
          </ac:spMkLst>
        </pc:spChg>
        <pc:spChg chg="mod">
          <ac:chgData name="Mathugamavithanage Dilruk Dasantha Perera" userId="c2a87547-8c9f-4ea5-89db-9cb707856635" providerId="ADAL" clId="{02B44AB2-8D6A-4E21-A1C7-5D04B3C2AF0A}" dt="2020-03-23T18:47:01.465" v="894" actId="1036"/>
          <ac:spMkLst>
            <pc:docMk/>
            <pc:sldMk cId="2400213007" sldId="571"/>
            <ac:spMk id="5" creationId="{9286BA1A-323D-4811-96F6-9EE96DE58695}"/>
          </ac:spMkLst>
        </pc:spChg>
        <pc:spChg chg="mod">
          <ac:chgData name="Mathugamavithanage Dilruk Dasantha Perera" userId="c2a87547-8c9f-4ea5-89db-9cb707856635" providerId="ADAL" clId="{02B44AB2-8D6A-4E21-A1C7-5D04B3C2AF0A}" dt="2020-03-23T18:47:01.465" v="894" actId="1036"/>
          <ac:spMkLst>
            <pc:docMk/>
            <pc:sldMk cId="2400213007" sldId="571"/>
            <ac:spMk id="38" creationId="{1D622F69-FF95-4E0C-A38E-340DB22A491F}"/>
          </ac:spMkLst>
        </pc:spChg>
        <pc:spChg chg="mod">
          <ac:chgData name="Mathugamavithanage Dilruk Dasantha Perera" userId="c2a87547-8c9f-4ea5-89db-9cb707856635" providerId="ADAL" clId="{02B44AB2-8D6A-4E21-A1C7-5D04B3C2AF0A}" dt="2020-03-23T18:47:01.465" v="894" actId="1036"/>
          <ac:spMkLst>
            <pc:docMk/>
            <pc:sldMk cId="2400213007" sldId="571"/>
            <ac:spMk id="40" creationId="{39C84A79-9722-4702-B03F-4FA555690CC7}"/>
          </ac:spMkLst>
        </pc:spChg>
        <pc:grpChg chg="mod">
          <ac:chgData name="Mathugamavithanage Dilruk Dasantha Perera" userId="c2a87547-8c9f-4ea5-89db-9cb707856635" providerId="ADAL" clId="{02B44AB2-8D6A-4E21-A1C7-5D04B3C2AF0A}" dt="2020-03-23T18:47:01.465" v="894" actId="1036"/>
          <ac:grpSpMkLst>
            <pc:docMk/>
            <pc:sldMk cId="2400213007" sldId="571"/>
            <ac:grpSpMk id="4" creationId="{73B0D428-E894-4EAC-B9CA-BE1A20AB351B}"/>
          </ac:grpSpMkLst>
        </pc:grpChg>
        <pc:grpChg chg="mod">
          <ac:chgData name="Mathugamavithanage Dilruk Dasantha Perera" userId="c2a87547-8c9f-4ea5-89db-9cb707856635" providerId="ADAL" clId="{02B44AB2-8D6A-4E21-A1C7-5D04B3C2AF0A}" dt="2020-03-23T18:47:01.465" v="894" actId="1036"/>
          <ac:grpSpMkLst>
            <pc:docMk/>
            <pc:sldMk cId="2400213007" sldId="571"/>
            <ac:grpSpMk id="7" creationId="{FAC200A3-EC1B-43B0-AF0B-068883E25CE0}"/>
          </ac:grpSpMkLst>
        </pc:grpChg>
        <pc:grpChg chg="mod">
          <ac:chgData name="Mathugamavithanage Dilruk Dasantha Perera" userId="c2a87547-8c9f-4ea5-89db-9cb707856635" providerId="ADAL" clId="{02B44AB2-8D6A-4E21-A1C7-5D04B3C2AF0A}" dt="2020-03-23T18:47:01.465" v="894" actId="1036"/>
          <ac:grpSpMkLst>
            <pc:docMk/>
            <pc:sldMk cId="2400213007" sldId="571"/>
            <ac:grpSpMk id="9" creationId="{FB4804CE-3A41-4DF9-91FF-555ED39CC9B8}"/>
          </ac:grpSpMkLst>
        </pc:grpChg>
        <pc:grpChg chg="mod">
          <ac:chgData name="Mathugamavithanage Dilruk Dasantha Perera" userId="c2a87547-8c9f-4ea5-89db-9cb707856635" providerId="ADAL" clId="{02B44AB2-8D6A-4E21-A1C7-5D04B3C2AF0A}" dt="2020-03-23T18:47:01.465" v="894" actId="1036"/>
          <ac:grpSpMkLst>
            <pc:docMk/>
            <pc:sldMk cId="2400213007" sldId="571"/>
            <ac:grpSpMk id="12" creationId="{6A0D603A-7AAB-4A9B-B93F-974C7852C752}"/>
          </ac:grpSpMkLst>
        </pc:grpChg>
        <pc:grpChg chg="mod">
          <ac:chgData name="Mathugamavithanage Dilruk Dasantha Perera" userId="c2a87547-8c9f-4ea5-89db-9cb707856635" providerId="ADAL" clId="{02B44AB2-8D6A-4E21-A1C7-5D04B3C2AF0A}" dt="2020-03-23T18:47:01.465" v="894" actId="1036"/>
          <ac:grpSpMkLst>
            <pc:docMk/>
            <pc:sldMk cId="2400213007" sldId="571"/>
            <ac:grpSpMk id="13" creationId="{AB21DA78-FF3D-48AE-A22C-788B75A03FA4}"/>
          </ac:grpSpMkLst>
        </pc:grpChg>
        <pc:grpChg chg="mod">
          <ac:chgData name="Mathugamavithanage Dilruk Dasantha Perera" userId="c2a87547-8c9f-4ea5-89db-9cb707856635" providerId="ADAL" clId="{02B44AB2-8D6A-4E21-A1C7-5D04B3C2AF0A}" dt="2020-03-23T18:47:01.465" v="894" actId="1036"/>
          <ac:grpSpMkLst>
            <pc:docMk/>
            <pc:sldMk cId="2400213007" sldId="571"/>
            <ac:grpSpMk id="45" creationId="{835F9F52-5FBD-458F-B4D1-BAE5BB42C8E5}"/>
          </ac:grpSpMkLst>
        </pc:grpChg>
      </pc:sldChg>
      <pc:sldChg chg="modSp">
        <pc:chgData name="Mathugamavithanage Dilruk Dasantha Perera" userId="c2a87547-8c9f-4ea5-89db-9cb707856635" providerId="ADAL" clId="{02B44AB2-8D6A-4E21-A1C7-5D04B3C2AF0A}" dt="2020-03-23T17:28:07.219" v="42" actId="20577"/>
        <pc:sldMkLst>
          <pc:docMk/>
          <pc:sldMk cId="1997532768" sldId="576"/>
        </pc:sldMkLst>
        <pc:spChg chg="mod">
          <ac:chgData name="Mathugamavithanage Dilruk Dasantha Perera" userId="c2a87547-8c9f-4ea5-89db-9cb707856635" providerId="ADAL" clId="{02B44AB2-8D6A-4E21-A1C7-5D04B3C2AF0A}" dt="2020-03-23T17:28:07.219" v="42" actId="20577"/>
          <ac:spMkLst>
            <pc:docMk/>
            <pc:sldMk cId="1997532768" sldId="576"/>
            <ac:spMk id="6" creationId="{E95D6D65-EE71-4522-8338-95BEDBC5D047}"/>
          </ac:spMkLst>
        </pc:spChg>
      </pc:sldChg>
      <pc:sldChg chg="modSp">
        <pc:chgData name="Mathugamavithanage Dilruk Dasantha Perera" userId="c2a87547-8c9f-4ea5-89db-9cb707856635" providerId="ADAL" clId="{02B44AB2-8D6A-4E21-A1C7-5D04B3C2AF0A}" dt="2020-03-23T17:28:03.177" v="40" actId="20577"/>
        <pc:sldMkLst>
          <pc:docMk/>
          <pc:sldMk cId="3601604115" sldId="577"/>
        </pc:sldMkLst>
        <pc:spChg chg="mod">
          <ac:chgData name="Mathugamavithanage Dilruk Dasantha Perera" userId="c2a87547-8c9f-4ea5-89db-9cb707856635" providerId="ADAL" clId="{02B44AB2-8D6A-4E21-A1C7-5D04B3C2AF0A}" dt="2020-03-23T17:28:03.177" v="40" actId="20577"/>
          <ac:spMkLst>
            <pc:docMk/>
            <pc:sldMk cId="3601604115" sldId="577"/>
            <ac:spMk id="7" creationId="{B430D4F0-E9C0-4508-B74E-B08981B558E7}"/>
          </ac:spMkLst>
        </pc:spChg>
      </pc:sldChg>
      <pc:sldChg chg="modSp">
        <pc:chgData name="Mathugamavithanage Dilruk Dasantha Perera" userId="c2a87547-8c9f-4ea5-89db-9cb707856635" providerId="ADAL" clId="{02B44AB2-8D6A-4E21-A1C7-5D04B3C2AF0A}" dt="2020-03-23T17:28:14.690" v="44" actId="20577"/>
        <pc:sldMkLst>
          <pc:docMk/>
          <pc:sldMk cId="1111440259" sldId="579"/>
        </pc:sldMkLst>
        <pc:spChg chg="mod">
          <ac:chgData name="Mathugamavithanage Dilruk Dasantha Perera" userId="c2a87547-8c9f-4ea5-89db-9cb707856635" providerId="ADAL" clId="{02B44AB2-8D6A-4E21-A1C7-5D04B3C2AF0A}" dt="2020-03-23T17:28:14.690" v="44" actId="20577"/>
          <ac:spMkLst>
            <pc:docMk/>
            <pc:sldMk cId="1111440259" sldId="579"/>
            <ac:spMk id="19" creationId="{1ACDAC8A-A8BE-440F-98B9-F6BE8AE04D41}"/>
          </ac:spMkLst>
        </pc:spChg>
      </pc:sldChg>
      <pc:sldChg chg="del">
        <pc:chgData name="Mathugamavithanage Dilruk Dasantha Perera" userId="c2a87547-8c9f-4ea5-89db-9cb707856635" providerId="ADAL" clId="{02B44AB2-8D6A-4E21-A1C7-5D04B3C2AF0A}" dt="2020-03-23T20:25:44.258" v="1514" actId="47"/>
        <pc:sldMkLst>
          <pc:docMk/>
          <pc:sldMk cId="3314065774" sldId="603"/>
        </pc:sldMkLst>
      </pc:sldChg>
      <pc:sldChg chg="del">
        <pc:chgData name="Mathugamavithanage Dilruk Dasantha Perera" userId="c2a87547-8c9f-4ea5-89db-9cb707856635" providerId="ADAL" clId="{02B44AB2-8D6A-4E21-A1C7-5D04B3C2AF0A}" dt="2020-03-23T20:26:11.235" v="1530" actId="47"/>
        <pc:sldMkLst>
          <pc:docMk/>
          <pc:sldMk cId="2363089215" sldId="608"/>
        </pc:sldMkLst>
      </pc:sldChg>
      <pc:sldChg chg="del">
        <pc:chgData name="Mathugamavithanage Dilruk Dasantha Perera" userId="c2a87547-8c9f-4ea5-89db-9cb707856635" providerId="ADAL" clId="{02B44AB2-8D6A-4E21-A1C7-5D04B3C2AF0A}" dt="2020-03-23T20:26:11.795" v="1531" actId="47"/>
        <pc:sldMkLst>
          <pc:docMk/>
          <pc:sldMk cId="3481426463" sldId="609"/>
        </pc:sldMkLst>
      </pc:sldChg>
      <pc:sldChg chg="modSp modAnim">
        <pc:chgData name="Mathugamavithanage Dilruk Dasantha Perera" userId="c2a87547-8c9f-4ea5-89db-9cb707856635" providerId="ADAL" clId="{02B44AB2-8D6A-4E21-A1C7-5D04B3C2AF0A}" dt="2020-03-24T05:38:56.305" v="1872" actId="20577"/>
        <pc:sldMkLst>
          <pc:docMk/>
          <pc:sldMk cId="1896561660" sldId="616"/>
        </pc:sldMkLst>
        <pc:spChg chg="mod">
          <ac:chgData name="Mathugamavithanage Dilruk Dasantha Perera" userId="c2a87547-8c9f-4ea5-89db-9cb707856635" providerId="ADAL" clId="{02B44AB2-8D6A-4E21-A1C7-5D04B3C2AF0A}" dt="2020-03-24T05:38:56.305" v="1872" actId="20577"/>
          <ac:spMkLst>
            <pc:docMk/>
            <pc:sldMk cId="1896561660" sldId="616"/>
            <ac:spMk id="206" creationId="{40854A76-320D-46DA-89A9-67627CBE71EF}"/>
          </ac:spMkLst>
        </pc:spChg>
      </pc:sldChg>
      <pc:sldChg chg="modSp">
        <pc:chgData name="Mathugamavithanage Dilruk Dasantha Perera" userId="c2a87547-8c9f-4ea5-89db-9cb707856635" providerId="ADAL" clId="{02B44AB2-8D6A-4E21-A1C7-5D04B3C2AF0A}" dt="2020-03-23T20:20:43.369" v="1357"/>
        <pc:sldMkLst>
          <pc:docMk/>
          <pc:sldMk cId="3852404634" sldId="622"/>
        </pc:sldMkLst>
        <pc:spChg chg="mod">
          <ac:chgData name="Mathugamavithanage Dilruk Dasantha Perera" userId="c2a87547-8c9f-4ea5-89db-9cb707856635" providerId="ADAL" clId="{02B44AB2-8D6A-4E21-A1C7-5D04B3C2AF0A}" dt="2020-03-23T19:24:37.954" v="983" actId="20577"/>
          <ac:spMkLst>
            <pc:docMk/>
            <pc:sldMk cId="3852404634" sldId="622"/>
            <ac:spMk id="4" creationId="{6F8B9E7D-BBB3-43CD-A852-89C722B6E364}"/>
          </ac:spMkLst>
        </pc:spChg>
        <pc:graphicFrameChg chg="mod">
          <ac:chgData name="Mathugamavithanage Dilruk Dasantha Perera" userId="c2a87547-8c9f-4ea5-89db-9cb707856635" providerId="ADAL" clId="{02B44AB2-8D6A-4E21-A1C7-5D04B3C2AF0A}" dt="2020-03-23T20:20:43.369" v="1357"/>
          <ac:graphicFrameMkLst>
            <pc:docMk/>
            <pc:sldMk cId="3852404634" sldId="622"/>
            <ac:graphicFrameMk id="6" creationId="{16F11931-61AC-4639-88DE-A6B202FC624A}"/>
          </ac:graphicFrameMkLst>
        </pc:graphicFrameChg>
      </pc:sldChg>
      <pc:sldChg chg="del">
        <pc:chgData name="Mathugamavithanage Dilruk Dasantha Perera" userId="c2a87547-8c9f-4ea5-89db-9cb707856635" providerId="ADAL" clId="{02B44AB2-8D6A-4E21-A1C7-5D04B3C2AF0A}" dt="2020-03-23T20:25:39.302" v="1511" actId="47"/>
        <pc:sldMkLst>
          <pc:docMk/>
          <pc:sldMk cId="3252795090" sldId="623"/>
        </pc:sldMkLst>
      </pc:sldChg>
      <pc:sldChg chg="del">
        <pc:chgData name="Mathugamavithanage Dilruk Dasantha Perera" userId="c2a87547-8c9f-4ea5-89db-9cb707856635" providerId="ADAL" clId="{02B44AB2-8D6A-4E21-A1C7-5D04B3C2AF0A}" dt="2020-03-23T20:25:57.485" v="1517" actId="47"/>
        <pc:sldMkLst>
          <pc:docMk/>
          <pc:sldMk cId="3074329283" sldId="641"/>
        </pc:sldMkLst>
      </pc:sldChg>
      <pc:sldChg chg="del">
        <pc:chgData name="Mathugamavithanage Dilruk Dasantha Perera" userId="c2a87547-8c9f-4ea5-89db-9cb707856635" providerId="ADAL" clId="{02B44AB2-8D6A-4E21-A1C7-5D04B3C2AF0A}" dt="2020-03-23T20:25:58.209" v="1518" actId="47"/>
        <pc:sldMkLst>
          <pc:docMk/>
          <pc:sldMk cId="1935836532" sldId="642"/>
        </pc:sldMkLst>
      </pc:sldChg>
      <pc:sldChg chg="del">
        <pc:chgData name="Mathugamavithanage Dilruk Dasantha Perera" userId="c2a87547-8c9f-4ea5-89db-9cb707856635" providerId="ADAL" clId="{02B44AB2-8D6A-4E21-A1C7-5D04B3C2AF0A}" dt="2020-03-23T20:25:38.278" v="1510" actId="47"/>
        <pc:sldMkLst>
          <pc:docMk/>
          <pc:sldMk cId="581101849" sldId="657"/>
        </pc:sldMkLst>
      </pc:sldChg>
      <pc:sldChg chg="del">
        <pc:chgData name="Mathugamavithanage Dilruk Dasantha Perera" userId="c2a87547-8c9f-4ea5-89db-9cb707856635" providerId="ADAL" clId="{02B44AB2-8D6A-4E21-A1C7-5D04B3C2AF0A}" dt="2020-03-23T20:25:40.537" v="1512" actId="47"/>
        <pc:sldMkLst>
          <pc:docMk/>
          <pc:sldMk cId="641089403" sldId="673"/>
        </pc:sldMkLst>
      </pc:sldChg>
      <pc:sldChg chg="del">
        <pc:chgData name="Mathugamavithanage Dilruk Dasantha Perera" userId="c2a87547-8c9f-4ea5-89db-9cb707856635" providerId="ADAL" clId="{02B44AB2-8D6A-4E21-A1C7-5D04B3C2AF0A}" dt="2020-03-23T20:26:09.311" v="1528" actId="47"/>
        <pc:sldMkLst>
          <pc:docMk/>
          <pc:sldMk cId="261504590" sldId="676"/>
        </pc:sldMkLst>
      </pc:sldChg>
      <pc:sldChg chg="del">
        <pc:chgData name="Mathugamavithanage Dilruk Dasantha Perera" userId="c2a87547-8c9f-4ea5-89db-9cb707856635" providerId="ADAL" clId="{02B44AB2-8D6A-4E21-A1C7-5D04B3C2AF0A}" dt="2020-03-23T20:26:09.864" v="1529" actId="47"/>
        <pc:sldMkLst>
          <pc:docMk/>
          <pc:sldMk cId="4229657156" sldId="677"/>
        </pc:sldMkLst>
      </pc:sldChg>
      <pc:sldChg chg="del">
        <pc:chgData name="Mathugamavithanage Dilruk Dasantha Perera" userId="c2a87547-8c9f-4ea5-89db-9cb707856635" providerId="ADAL" clId="{02B44AB2-8D6A-4E21-A1C7-5D04B3C2AF0A}" dt="2020-03-23T20:25:51.401" v="1516" actId="47"/>
        <pc:sldMkLst>
          <pc:docMk/>
          <pc:sldMk cId="1133054260" sldId="678"/>
        </pc:sldMkLst>
      </pc:sldChg>
      <pc:sldChg chg="del">
        <pc:chgData name="Mathugamavithanage Dilruk Dasantha Perera" userId="c2a87547-8c9f-4ea5-89db-9cb707856635" providerId="ADAL" clId="{02B44AB2-8D6A-4E21-A1C7-5D04B3C2AF0A}" dt="2020-03-23T20:25:43.271" v="1513" actId="47"/>
        <pc:sldMkLst>
          <pc:docMk/>
          <pc:sldMk cId="975982081" sldId="679"/>
        </pc:sldMkLst>
      </pc:sldChg>
      <pc:sldChg chg="del">
        <pc:chgData name="Mathugamavithanage Dilruk Dasantha Perera" userId="c2a87547-8c9f-4ea5-89db-9cb707856635" providerId="ADAL" clId="{02B44AB2-8D6A-4E21-A1C7-5D04B3C2AF0A}" dt="2020-03-23T20:25:50.250" v="1515" actId="47"/>
        <pc:sldMkLst>
          <pc:docMk/>
          <pc:sldMk cId="3240090048" sldId="680"/>
        </pc:sldMkLst>
      </pc:sldChg>
      <pc:sldChg chg="del">
        <pc:chgData name="Mathugamavithanage Dilruk Dasantha Perera" userId="c2a87547-8c9f-4ea5-89db-9cb707856635" providerId="ADAL" clId="{02B44AB2-8D6A-4E21-A1C7-5D04B3C2AF0A}" dt="2020-03-23T20:25:58.754" v="1519" actId="47"/>
        <pc:sldMkLst>
          <pc:docMk/>
          <pc:sldMk cId="3398291893" sldId="681"/>
        </pc:sldMkLst>
      </pc:sldChg>
      <pc:sldChg chg="del">
        <pc:chgData name="Mathugamavithanage Dilruk Dasantha Perera" userId="c2a87547-8c9f-4ea5-89db-9cb707856635" providerId="ADAL" clId="{02B44AB2-8D6A-4E21-A1C7-5D04B3C2AF0A}" dt="2020-03-23T20:26:00.788" v="1520" actId="47"/>
        <pc:sldMkLst>
          <pc:docMk/>
          <pc:sldMk cId="1621429050" sldId="682"/>
        </pc:sldMkLst>
      </pc:sldChg>
      <pc:sldChg chg="del">
        <pc:chgData name="Mathugamavithanage Dilruk Dasantha Perera" userId="c2a87547-8c9f-4ea5-89db-9cb707856635" providerId="ADAL" clId="{02B44AB2-8D6A-4E21-A1C7-5D04B3C2AF0A}" dt="2020-03-23T20:26:05.241" v="1523" actId="47"/>
        <pc:sldMkLst>
          <pc:docMk/>
          <pc:sldMk cId="1397903537" sldId="683"/>
        </pc:sldMkLst>
      </pc:sldChg>
      <pc:sldChg chg="del">
        <pc:chgData name="Mathugamavithanage Dilruk Dasantha Perera" userId="c2a87547-8c9f-4ea5-89db-9cb707856635" providerId="ADAL" clId="{02B44AB2-8D6A-4E21-A1C7-5D04B3C2AF0A}" dt="2020-03-23T20:26:08.793" v="1527" actId="47"/>
        <pc:sldMkLst>
          <pc:docMk/>
          <pc:sldMk cId="2880478647" sldId="685"/>
        </pc:sldMkLst>
      </pc:sldChg>
      <pc:sldChg chg="del">
        <pc:chgData name="Mathugamavithanage Dilruk Dasantha Perera" userId="c2a87547-8c9f-4ea5-89db-9cb707856635" providerId="ADAL" clId="{02B44AB2-8D6A-4E21-A1C7-5D04B3C2AF0A}" dt="2020-03-23T20:26:05.944" v="1524" actId="47"/>
        <pc:sldMkLst>
          <pc:docMk/>
          <pc:sldMk cId="3112597244" sldId="686"/>
        </pc:sldMkLst>
      </pc:sldChg>
      <pc:sldChg chg="del">
        <pc:chgData name="Mathugamavithanage Dilruk Dasantha Perera" userId="c2a87547-8c9f-4ea5-89db-9cb707856635" providerId="ADAL" clId="{02B44AB2-8D6A-4E21-A1C7-5D04B3C2AF0A}" dt="2020-03-23T20:26:06.840" v="1525" actId="47"/>
        <pc:sldMkLst>
          <pc:docMk/>
          <pc:sldMk cId="903770366" sldId="687"/>
        </pc:sldMkLst>
      </pc:sldChg>
      <pc:sldChg chg="del">
        <pc:chgData name="Mathugamavithanage Dilruk Dasantha Perera" userId="c2a87547-8c9f-4ea5-89db-9cb707856635" providerId="ADAL" clId="{02B44AB2-8D6A-4E21-A1C7-5D04B3C2AF0A}" dt="2020-03-23T20:26:08.012" v="1526" actId="47"/>
        <pc:sldMkLst>
          <pc:docMk/>
          <pc:sldMk cId="3660138408" sldId="688"/>
        </pc:sldMkLst>
      </pc:sldChg>
      <pc:sldChg chg="del">
        <pc:chgData name="Mathugamavithanage Dilruk Dasantha Perera" userId="c2a87547-8c9f-4ea5-89db-9cb707856635" providerId="ADAL" clId="{02B44AB2-8D6A-4E21-A1C7-5D04B3C2AF0A}" dt="2020-03-23T20:26:01.935" v="1521" actId="47"/>
        <pc:sldMkLst>
          <pc:docMk/>
          <pc:sldMk cId="3991414402" sldId="689"/>
        </pc:sldMkLst>
      </pc:sldChg>
      <pc:sldChg chg="del">
        <pc:chgData name="Mathugamavithanage Dilruk Dasantha Perera" userId="c2a87547-8c9f-4ea5-89db-9cb707856635" providerId="ADAL" clId="{02B44AB2-8D6A-4E21-A1C7-5D04B3C2AF0A}" dt="2020-03-23T20:26:04.650" v="1522" actId="47"/>
        <pc:sldMkLst>
          <pc:docMk/>
          <pc:sldMk cId="1825350209" sldId="690"/>
        </pc:sldMkLst>
      </pc:sldChg>
      <pc:sldChg chg="del">
        <pc:chgData name="Mathugamavithanage Dilruk Dasantha Perera" userId="c2a87547-8c9f-4ea5-89db-9cb707856635" providerId="ADAL" clId="{02B44AB2-8D6A-4E21-A1C7-5D04B3C2AF0A}" dt="2020-03-23T20:25:31.054" v="1509" actId="47"/>
        <pc:sldMkLst>
          <pc:docMk/>
          <pc:sldMk cId="1151275355" sldId="696"/>
        </pc:sldMkLst>
      </pc:sldChg>
      <pc:sldChg chg="modSp modAnim">
        <pc:chgData name="Mathugamavithanage Dilruk Dasantha Perera" userId="c2a87547-8c9f-4ea5-89db-9cb707856635" providerId="ADAL" clId="{02B44AB2-8D6A-4E21-A1C7-5D04B3C2AF0A}" dt="2020-03-23T20:28:28.001" v="1562" actId="1076"/>
        <pc:sldMkLst>
          <pc:docMk/>
          <pc:sldMk cId="3423822504" sldId="699"/>
        </pc:sldMkLst>
        <pc:spChg chg="mod">
          <ac:chgData name="Mathugamavithanage Dilruk Dasantha Perera" userId="c2a87547-8c9f-4ea5-89db-9cb707856635" providerId="ADAL" clId="{02B44AB2-8D6A-4E21-A1C7-5D04B3C2AF0A}" dt="2020-03-23T17:28:20.489" v="46" actId="20577"/>
          <ac:spMkLst>
            <pc:docMk/>
            <pc:sldMk cId="3423822504" sldId="699"/>
            <ac:spMk id="2" creationId="{3407614A-4EB6-4883-8E36-936E7BAE40A0}"/>
          </ac:spMkLst>
        </pc:spChg>
        <pc:spChg chg="mod">
          <ac:chgData name="Mathugamavithanage Dilruk Dasantha Perera" userId="c2a87547-8c9f-4ea5-89db-9cb707856635" providerId="ADAL" clId="{02B44AB2-8D6A-4E21-A1C7-5D04B3C2AF0A}" dt="2020-03-23T20:27:34.485" v="1549" actId="20577"/>
          <ac:spMkLst>
            <pc:docMk/>
            <pc:sldMk cId="3423822504" sldId="699"/>
            <ac:spMk id="3" creationId="{087C6A0E-C6F4-41F5-9D86-79B6DF450CF9}"/>
          </ac:spMkLst>
        </pc:spChg>
        <pc:spChg chg="mod">
          <ac:chgData name="Mathugamavithanage Dilruk Dasantha Perera" userId="c2a87547-8c9f-4ea5-89db-9cb707856635" providerId="ADAL" clId="{02B44AB2-8D6A-4E21-A1C7-5D04B3C2AF0A}" dt="2020-03-23T20:28:28.001" v="1562" actId="1076"/>
          <ac:spMkLst>
            <pc:docMk/>
            <pc:sldMk cId="3423822504" sldId="699"/>
            <ac:spMk id="33" creationId="{AF3547D2-04D1-489B-A07B-1CE4A723E796}"/>
          </ac:spMkLst>
        </pc:spChg>
        <pc:spChg chg="mod">
          <ac:chgData name="Mathugamavithanage Dilruk Dasantha Perera" userId="c2a87547-8c9f-4ea5-89db-9cb707856635" providerId="ADAL" clId="{02B44AB2-8D6A-4E21-A1C7-5D04B3C2AF0A}" dt="2020-03-23T20:28:22.167" v="1560" actId="1076"/>
          <ac:spMkLst>
            <pc:docMk/>
            <pc:sldMk cId="3423822504" sldId="699"/>
            <ac:spMk id="43" creationId="{2ACCE166-CE7C-4681-BD10-5F82F5F68646}"/>
          </ac:spMkLst>
        </pc:spChg>
        <pc:grpChg chg="mod">
          <ac:chgData name="Mathugamavithanage Dilruk Dasantha Perera" userId="c2a87547-8c9f-4ea5-89db-9cb707856635" providerId="ADAL" clId="{02B44AB2-8D6A-4E21-A1C7-5D04B3C2AF0A}" dt="2020-03-23T20:28:24.618" v="1561" actId="404"/>
          <ac:grpSpMkLst>
            <pc:docMk/>
            <pc:sldMk cId="3423822504" sldId="699"/>
            <ac:grpSpMk id="5" creationId="{6E6D69CF-DFCD-439F-96E9-EA078154F2AC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0:28:24.618" v="1561" actId="404"/>
          <ac:grpSpMkLst>
            <pc:docMk/>
            <pc:sldMk cId="3423822504" sldId="699"/>
            <ac:grpSpMk id="6" creationId="{AC5845CC-659A-4D4B-89A8-2DDE11DBAB67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0:28:19.221" v="1559" actId="404"/>
          <ac:grpSpMkLst>
            <pc:docMk/>
            <pc:sldMk cId="3423822504" sldId="699"/>
            <ac:grpSpMk id="26" creationId="{3130918D-496E-4E22-8288-24F29E664C8A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0:28:24.618" v="1561" actId="404"/>
          <ac:grpSpMkLst>
            <pc:docMk/>
            <pc:sldMk cId="3423822504" sldId="699"/>
            <ac:grpSpMk id="27" creationId="{7C4DFF95-6159-419A-BFAD-8807EA9F95F6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0:28:24.618" v="1561" actId="404"/>
          <ac:grpSpMkLst>
            <pc:docMk/>
            <pc:sldMk cId="3423822504" sldId="699"/>
            <ac:grpSpMk id="28" creationId="{BA79E835-9E1C-46D4-8D08-7DF96342AC0D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0:28:19.221" v="1559" actId="404"/>
          <ac:grpSpMkLst>
            <pc:docMk/>
            <pc:sldMk cId="3423822504" sldId="699"/>
            <ac:grpSpMk id="42" creationId="{2C4C0A05-9C33-4369-9F17-008C9F5C14D1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0:27:43.447" v="1550" actId="1076"/>
          <ac:grpSpMkLst>
            <pc:docMk/>
            <pc:sldMk cId="3423822504" sldId="699"/>
            <ac:grpSpMk id="45" creationId="{4E0AF1E9-50ED-48B1-83BC-CD3FB7547F65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0:27:43.447" v="1550" actId="1076"/>
          <ac:grpSpMkLst>
            <pc:docMk/>
            <pc:sldMk cId="3423822504" sldId="699"/>
            <ac:grpSpMk id="48" creationId="{135AFBDB-524B-418A-8498-3239A5B41F6F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0:27:43.447" v="1550" actId="1076"/>
          <ac:grpSpMkLst>
            <pc:docMk/>
            <pc:sldMk cId="3423822504" sldId="699"/>
            <ac:grpSpMk id="50" creationId="{5B769E85-24B5-4612-A15D-761FFBDFF08D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0:27:43.447" v="1550" actId="1076"/>
          <ac:grpSpMkLst>
            <pc:docMk/>
            <pc:sldMk cId="3423822504" sldId="699"/>
            <ac:grpSpMk id="51" creationId="{8E68316D-CC8D-4EA2-AB9C-B93B0F6D093A}"/>
          </ac:grpSpMkLst>
        </pc:grpChg>
      </pc:sldChg>
      <pc:sldChg chg="addSp modSp modAnim">
        <pc:chgData name="Mathugamavithanage Dilruk Dasantha Perera" userId="c2a87547-8c9f-4ea5-89db-9cb707856635" providerId="ADAL" clId="{02B44AB2-8D6A-4E21-A1C7-5D04B3C2AF0A}" dt="2020-03-24T00:01:52.784" v="1867" actId="20577"/>
        <pc:sldMkLst>
          <pc:docMk/>
          <pc:sldMk cId="2238341907" sldId="702"/>
        </pc:sldMkLst>
        <pc:spChg chg="mod">
          <ac:chgData name="Mathugamavithanage Dilruk Dasantha Perera" userId="c2a87547-8c9f-4ea5-89db-9cb707856635" providerId="ADAL" clId="{02B44AB2-8D6A-4E21-A1C7-5D04B3C2AF0A}" dt="2020-03-24T00:01:52.784" v="1867" actId="20577"/>
          <ac:spMkLst>
            <pc:docMk/>
            <pc:sldMk cId="2238341907" sldId="702"/>
            <ac:spMk id="2" creationId="{4AFAA3F0-E5C5-428C-9BA5-7E128882F5E5}"/>
          </ac:spMkLst>
        </pc:spChg>
        <pc:spChg chg="mod">
          <ac:chgData name="Mathugamavithanage Dilruk Dasantha Perera" userId="c2a87547-8c9f-4ea5-89db-9cb707856635" providerId="ADAL" clId="{02B44AB2-8D6A-4E21-A1C7-5D04B3C2AF0A}" dt="2020-03-23T21:16:47.258" v="1684" actId="1076"/>
          <ac:spMkLst>
            <pc:docMk/>
            <pc:sldMk cId="2238341907" sldId="702"/>
            <ac:spMk id="8" creationId="{B4786854-8384-4368-9ADA-06D3AA4725F1}"/>
          </ac:spMkLst>
        </pc:spChg>
        <pc:spChg chg="mod">
          <ac:chgData name="Mathugamavithanage Dilruk Dasantha Perera" userId="c2a87547-8c9f-4ea5-89db-9cb707856635" providerId="ADAL" clId="{02B44AB2-8D6A-4E21-A1C7-5D04B3C2AF0A}" dt="2020-03-23T21:15:14.450" v="1651" actId="20577"/>
          <ac:spMkLst>
            <pc:docMk/>
            <pc:sldMk cId="2238341907" sldId="702"/>
            <ac:spMk id="14" creationId="{481E00CD-C172-4010-9144-C19A6D8C6DD1}"/>
          </ac:spMkLst>
        </pc:spChg>
        <pc:spChg chg="mod">
          <ac:chgData name="Mathugamavithanage Dilruk Dasantha Perera" userId="c2a87547-8c9f-4ea5-89db-9cb707856635" providerId="ADAL" clId="{02B44AB2-8D6A-4E21-A1C7-5D04B3C2AF0A}" dt="2020-03-23T21:15:22.402" v="1661" actId="20577"/>
          <ac:spMkLst>
            <pc:docMk/>
            <pc:sldMk cId="2238341907" sldId="702"/>
            <ac:spMk id="21" creationId="{31687116-22B9-4795-AE65-3A7F11C4C2C2}"/>
          </ac:spMkLst>
        </pc:spChg>
        <pc:spChg chg="mod">
          <ac:chgData name="Mathugamavithanage Dilruk Dasantha Perera" userId="c2a87547-8c9f-4ea5-89db-9cb707856635" providerId="ADAL" clId="{02B44AB2-8D6A-4E21-A1C7-5D04B3C2AF0A}" dt="2020-03-23T20:58:47.508" v="1642" actId="20577"/>
          <ac:spMkLst>
            <pc:docMk/>
            <pc:sldMk cId="2238341907" sldId="702"/>
            <ac:spMk id="32" creationId="{600B849B-BC18-47B9-9874-3C234EC2F4F9}"/>
          </ac:spMkLst>
        </pc:spChg>
        <pc:spChg chg="mod">
          <ac:chgData name="Mathugamavithanage Dilruk Dasantha Perera" userId="c2a87547-8c9f-4ea5-89db-9cb707856635" providerId="ADAL" clId="{02B44AB2-8D6A-4E21-A1C7-5D04B3C2AF0A}" dt="2020-03-23T21:15:35.932" v="1672" actId="14100"/>
          <ac:spMkLst>
            <pc:docMk/>
            <pc:sldMk cId="2238341907" sldId="702"/>
            <ac:spMk id="35" creationId="{C5C14B6A-F545-4F8B-8D5F-D5D9E32CCB20}"/>
          </ac:spMkLst>
        </pc:spChg>
        <pc:spChg chg="mod">
          <ac:chgData name="Mathugamavithanage Dilruk Dasantha Perera" userId="c2a87547-8c9f-4ea5-89db-9cb707856635" providerId="ADAL" clId="{02B44AB2-8D6A-4E21-A1C7-5D04B3C2AF0A}" dt="2020-03-23T21:22:42.295" v="1702" actId="164"/>
          <ac:spMkLst>
            <pc:docMk/>
            <pc:sldMk cId="2238341907" sldId="702"/>
            <ac:spMk id="37" creationId="{A8C4B4CA-3DEA-4705-800A-D63E479AC9B4}"/>
          </ac:spMkLst>
        </pc:spChg>
        <pc:spChg chg="mod">
          <ac:chgData name="Mathugamavithanage Dilruk Dasantha Perera" userId="c2a87547-8c9f-4ea5-89db-9cb707856635" providerId="ADAL" clId="{02B44AB2-8D6A-4E21-A1C7-5D04B3C2AF0A}" dt="2020-03-23T21:15:18.828" v="1652" actId="14100"/>
          <ac:spMkLst>
            <pc:docMk/>
            <pc:sldMk cId="2238341907" sldId="702"/>
            <ac:spMk id="41" creationId="{B2935061-72F6-4762-AE5D-74DB0F2FAAC7}"/>
          </ac:spMkLst>
        </pc:spChg>
        <pc:spChg chg="mod">
          <ac:chgData name="Mathugamavithanage Dilruk Dasantha Perera" userId="c2a87547-8c9f-4ea5-89db-9cb707856635" providerId="ADAL" clId="{02B44AB2-8D6A-4E21-A1C7-5D04B3C2AF0A}" dt="2020-03-23T21:22:19.373" v="1692" actId="1036"/>
          <ac:spMkLst>
            <pc:docMk/>
            <pc:sldMk cId="2238341907" sldId="702"/>
            <ac:spMk id="44" creationId="{AE5E74B8-71B7-4988-AC15-8AF4A13DB960}"/>
          </ac:spMkLst>
        </pc:spChg>
        <pc:grpChg chg="mod">
          <ac:chgData name="Mathugamavithanage Dilruk Dasantha Perera" userId="c2a87547-8c9f-4ea5-89db-9cb707856635" providerId="ADAL" clId="{02B44AB2-8D6A-4E21-A1C7-5D04B3C2AF0A}" dt="2020-03-23T21:22:42.295" v="1702" actId="164"/>
          <ac:grpSpMkLst>
            <pc:docMk/>
            <pc:sldMk cId="2238341907" sldId="702"/>
            <ac:grpSpMk id="3" creationId="{658E28F8-44BB-49B4-8D6F-915D440A92AE}"/>
          </ac:grpSpMkLst>
        </pc:grpChg>
        <pc:grpChg chg="add mod">
          <ac:chgData name="Mathugamavithanage Dilruk Dasantha Perera" userId="c2a87547-8c9f-4ea5-89db-9cb707856635" providerId="ADAL" clId="{02B44AB2-8D6A-4E21-A1C7-5D04B3C2AF0A}" dt="2020-03-23T21:22:42.295" v="1702" actId="164"/>
          <ac:grpSpMkLst>
            <pc:docMk/>
            <pc:sldMk cId="2238341907" sldId="702"/>
            <ac:grpSpMk id="4" creationId="{A4F18140-A661-4517-A4B2-59F223BAD80D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5:14.450" v="1651" actId="20577"/>
          <ac:grpSpMkLst>
            <pc:docMk/>
            <pc:sldMk cId="2238341907" sldId="702"/>
            <ac:grpSpMk id="23" creationId="{9DF6EFA9-B14F-4B4A-A7EC-F740A610832B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5:22.402" v="1661" actId="20577"/>
          <ac:grpSpMkLst>
            <pc:docMk/>
            <pc:sldMk cId="2238341907" sldId="702"/>
            <ac:grpSpMk id="24" creationId="{E8B44A0C-43E7-4AE8-B0C7-D349C9214463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0:58:47.508" v="1642" actId="20577"/>
          <ac:grpSpMkLst>
            <pc:docMk/>
            <pc:sldMk cId="2238341907" sldId="702"/>
            <ac:grpSpMk id="33" creationId="{021E026C-AF44-4082-B3E5-1C997C1F5AFD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5:14.450" v="1651" actId="20577"/>
          <ac:grpSpMkLst>
            <pc:docMk/>
            <pc:sldMk cId="2238341907" sldId="702"/>
            <ac:grpSpMk id="38" creationId="{ACEB0912-8D42-4045-AFCF-3507226AFFD4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5:22.402" v="1661" actId="20577"/>
          <ac:grpSpMkLst>
            <pc:docMk/>
            <pc:sldMk cId="2238341907" sldId="702"/>
            <ac:grpSpMk id="39" creationId="{9CD76EE4-4A80-4BBA-905C-AC487B34559D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5:14.450" v="1651" actId="20577"/>
          <ac:grpSpMkLst>
            <pc:docMk/>
            <pc:sldMk cId="2238341907" sldId="702"/>
            <ac:grpSpMk id="45" creationId="{0F616402-B576-4EF7-85DA-DA3BCF1CC0CB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1:15:26.539" v="1662" actId="14100"/>
          <ac:grpSpMkLst>
            <pc:docMk/>
            <pc:sldMk cId="2238341907" sldId="702"/>
            <ac:grpSpMk id="46" creationId="{60D6DD61-C2B6-48FE-87EC-7E2CF0193444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2:13:26.408" v="1716" actId="1076"/>
          <ac:grpSpMkLst>
            <pc:docMk/>
            <pc:sldMk cId="2238341907" sldId="702"/>
            <ac:grpSpMk id="47" creationId="{95FC76A8-6F68-4B42-B5F5-0F75B156B9E2}"/>
          </ac:grpSpMkLst>
        </pc:grpChg>
        <pc:picChg chg="mod">
          <ac:chgData name="Mathugamavithanage Dilruk Dasantha Perera" userId="c2a87547-8c9f-4ea5-89db-9cb707856635" providerId="ADAL" clId="{02B44AB2-8D6A-4E21-A1C7-5D04B3C2AF0A}" dt="2020-03-23T21:51:45.554" v="1715" actId="1036"/>
          <ac:picMkLst>
            <pc:docMk/>
            <pc:sldMk cId="2238341907" sldId="702"/>
            <ac:picMk id="7" creationId="{AA05166D-7917-494C-A17F-40B113A08EA6}"/>
          </ac:picMkLst>
        </pc:picChg>
      </pc:sldChg>
      <pc:sldChg chg="modSp">
        <pc:chgData name="Mathugamavithanage Dilruk Dasantha Perera" userId="c2a87547-8c9f-4ea5-89db-9cb707856635" providerId="ADAL" clId="{02B44AB2-8D6A-4E21-A1C7-5D04B3C2AF0A}" dt="2020-03-24T00:08:10.463" v="1868" actId="20577"/>
        <pc:sldMkLst>
          <pc:docMk/>
          <pc:sldMk cId="3863520051" sldId="706"/>
        </pc:sldMkLst>
        <pc:graphicFrameChg chg="mod modGraphic">
          <ac:chgData name="Mathugamavithanage Dilruk Dasantha Perera" userId="c2a87547-8c9f-4ea5-89db-9cb707856635" providerId="ADAL" clId="{02B44AB2-8D6A-4E21-A1C7-5D04B3C2AF0A}" dt="2020-03-24T00:08:10.463" v="1868" actId="20577"/>
          <ac:graphicFrameMkLst>
            <pc:docMk/>
            <pc:sldMk cId="3863520051" sldId="706"/>
            <ac:graphicFrameMk id="12" creationId="{632B7A9B-422C-455C-9B22-9ADB289976D9}"/>
          </ac:graphicFrameMkLst>
        </pc:graphicFrameChg>
        <pc:picChg chg="mod">
          <ac:chgData name="Mathugamavithanage Dilruk Dasantha Perera" userId="c2a87547-8c9f-4ea5-89db-9cb707856635" providerId="ADAL" clId="{02B44AB2-8D6A-4E21-A1C7-5D04B3C2AF0A}" dt="2020-03-23T22:26:05.087" v="1773" actId="1076"/>
          <ac:picMkLst>
            <pc:docMk/>
            <pc:sldMk cId="3863520051" sldId="706"/>
            <ac:picMk id="13" creationId="{6EB2F6F9-8396-4A05-A62D-934FE7F9ACE4}"/>
          </ac:picMkLst>
        </pc:picChg>
        <pc:picChg chg="mod">
          <ac:chgData name="Mathugamavithanage Dilruk Dasantha Perera" userId="c2a87547-8c9f-4ea5-89db-9cb707856635" providerId="ADAL" clId="{02B44AB2-8D6A-4E21-A1C7-5D04B3C2AF0A}" dt="2020-03-23T22:26:08.821" v="1784" actId="1036"/>
          <ac:picMkLst>
            <pc:docMk/>
            <pc:sldMk cId="3863520051" sldId="706"/>
            <ac:picMk id="14" creationId="{A414986F-6028-41D0-A272-40B7F5900844}"/>
          </ac:picMkLst>
        </pc:picChg>
      </pc:sldChg>
      <pc:sldChg chg="modSp">
        <pc:chgData name="Mathugamavithanage Dilruk Dasantha Perera" userId="c2a87547-8c9f-4ea5-89db-9cb707856635" providerId="ADAL" clId="{02B44AB2-8D6A-4E21-A1C7-5D04B3C2AF0A}" dt="2020-03-23T20:25:06.349" v="1508" actId="20577"/>
        <pc:sldMkLst>
          <pc:docMk/>
          <pc:sldMk cId="4250396760" sldId="707"/>
        </pc:sldMkLst>
        <pc:spChg chg="mod">
          <ac:chgData name="Mathugamavithanage Dilruk Dasantha Perera" userId="c2a87547-8c9f-4ea5-89db-9cb707856635" providerId="ADAL" clId="{02B44AB2-8D6A-4E21-A1C7-5D04B3C2AF0A}" dt="2020-03-23T20:25:06.349" v="1508" actId="20577"/>
          <ac:spMkLst>
            <pc:docMk/>
            <pc:sldMk cId="4250396760" sldId="707"/>
            <ac:spMk id="3" creationId="{6DCE54FC-AE3A-4CD6-9F15-71350CAE14FB}"/>
          </ac:spMkLst>
        </pc:spChg>
      </pc:sldChg>
      <pc:sldChg chg="addSp delSp modSp add del">
        <pc:chgData name="Mathugamavithanage Dilruk Dasantha Perera" userId="c2a87547-8c9f-4ea5-89db-9cb707856635" providerId="ADAL" clId="{02B44AB2-8D6A-4E21-A1C7-5D04B3C2AF0A}" dt="2020-03-23T17:40:27.206" v="406" actId="2696"/>
        <pc:sldMkLst>
          <pc:docMk/>
          <pc:sldMk cId="2780779969" sldId="708"/>
        </pc:sldMkLst>
        <pc:spChg chg="mod">
          <ac:chgData name="Mathugamavithanage Dilruk Dasantha Perera" userId="c2a87547-8c9f-4ea5-89db-9cb707856635" providerId="ADAL" clId="{02B44AB2-8D6A-4E21-A1C7-5D04B3C2AF0A}" dt="2020-03-23T17:28:56.287" v="57" actId="20577"/>
          <ac:spMkLst>
            <pc:docMk/>
            <pc:sldMk cId="2780779969" sldId="708"/>
            <ac:spMk id="2" creationId="{1B78550D-44A1-45B4-9028-2A63A2BEF012}"/>
          </ac:spMkLst>
        </pc:spChg>
        <pc:spChg chg="mod">
          <ac:chgData name="Mathugamavithanage Dilruk Dasantha Perera" userId="c2a87547-8c9f-4ea5-89db-9cb707856635" providerId="ADAL" clId="{02B44AB2-8D6A-4E21-A1C7-5D04B3C2AF0A}" dt="2020-03-23T17:31:42.745" v="247" actId="20577"/>
          <ac:spMkLst>
            <pc:docMk/>
            <pc:sldMk cId="2780779969" sldId="708"/>
            <ac:spMk id="3" creationId="{CC71C514-6B40-4120-A610-B034980D4F16}"/>
          </ac:spMkLst>
        </pc:spChg>
        <pc:graphicFrameChg chg="add del mod">
          <ac:chgData name="Mathugamavithanage Dilruk Dasantha Perera" userId="c2a87547-8c9f-4ea5-89db-9cb707856635" providerId="ADAL" clId="{02B44AB2-8D6A-4E21-A1C7-5D04B3C2AF0A}" dt="2020-03-23T17:30:44.245" v="206" actId="478"/>
          <ac:graphicFrameMkLst>
            <pc:docMk/>
            <pc:sldMk cId="2780779969" sldId="708"/>
            <ac:graphicFrameMk id="5" creationId="{D4FECAA6-BF94-4586-9440-E111C9CF4509}"/>
          </ac:graphicFrameMkLst>
        </pc:graphicFrameChg>
      </pc:sldChg>
      <pc:sldChg chg="delSp modSp add del">
        <pc:chgData name="Mathugamavithanage Dilruk Dasantha Perera" userId="c2a87547-8c9f-4ea5-89db-9cb707856635" providerId="ADAL" clId="{02B44AB2-8D6A-4E21-A1C7-5D04B3C2AF0A}" dt="2020-03-23T17:40:30.496" v="407" actId="2696"/>
        <pc:sldMkLst>
          <pc:docMk/>
          <pc:sldMk cId="1983438904" sldId="709"/>
        </pc:sldMkLst>
        <pc:spChg chg="del">
          <ac:chgData name="Mathugamavithanage Dilruk Dasantha Perera" userId="c2a87547-8c9f-4ea5-89db-9cb707856635" providerId="ADAL" clId="{02B44AB2-8D6A-4E21-A1C7-5D04B3C2AF0A}" dt="2020-03-23T17:32:22.542" v="267" actId="478"/>
          <ac:spMkLst>
            <pc:docMk/>
            <pc:sldMk cId="1983438904" sldId="709"/>
            <ac:spMk id="2" creationId="{5B0C0AA9-C406-42D2-94F4-90A414F02DD8}"/>
          </ac:spMkLst>
        </pc:spChg>
        <pc:spChg chg="mod">
          <ac:chgData name="Mathugamavithanage Dilruk Dasantha Perera" userId="c2a87547-8c9f-4ea5-89db-9cb707856635" providerId="ADAL" clId="{02B44AB2-8D6A-4E21-A1C7-5D04B3C2AF0A}" dt="2020-03-23T17:32:33.280" v="272" actId="403"/>
          <ac:spMkLst>
            <pc:docMk/>
            <pc:sldMk cId="1983438904" sldId="709"/>
            <ac:spMk id="3" creationId="{8DFD8D12-D15E-43B6-AB78-04A5C8FCCCA5}"/>
          </ac:spMkLst>
        </pc:spChg>
      </pc:sldChg>
      <pc:sldChg chg="modSp add">
        <pc:chgData name="Mathugamavithanage Dilruk Dasantha Perera" userId="c2a87547-8c9f-4ea5-89db-9cb707856635" providerId="ADAL" clId="{02B44AB2-8D6A-4E21-A1C7-5D04B3C2AF0A}" dt="2020-03-23T17:46:12.340" v="467" actId="20577"/>
        <pc:sldMkLst>
          <pc:docMk/>
          <pc:sldMk cId="1664921739" sldId="710"/>
        </pc:sldMkLst>
        <pc:spChg chg="mod">
          <ac:chgData name="Mathugamavithanage Dilruk Dasantha Perera" userId="c2a87547-8c9f-4ea5-89db-9cb707856635" providerId="ADAL" clId="{02B44AB2-8D6A-4E21-A1C7-5D04B3C2AF0A}" dt="2020-03-23T17:33:49.999" v="306" actId="20577"/>
          <ac:spMkLst>
            <pc:docMk/>
            <pc:sldMk cId="1664921739" sldId="710"/>
            <ac:spMk id="2" creationId="{EDCA0FB4-912A-495E-B078-4D37BF550999}"/>
          </ac:spMkLst>
        </pc:spChg>
        <pc:spChg chg="mod">
          <ac:chgData name="Mathugamavithanage Dilruk Dasantha Perera" userId="c2a87547-8c9f-4ea5-89db-9cb707856635" providerId="ADAL" clId="{02B44AB2-8D6A-4E21-A1C7-5D04B3C2AF0A}" dt="2020-03-23T17:46:12.340" v="467" actId="20577"/>
          <ac:spMkLst>
            <pc:docMk/>
            <pc:sldMk cId="1664921739" sldId="710"/>
            <ac:spMk id="3" creationId="{BA910713-9126-40D4-BAB5-4A78095EA2C9}"/>
          </ac:spMkLst>
        </pc:spChg>
      </pc:sldChg>
      <pc:sldChg chg="modSp add ord">
        <pc:chgData name="Mathugamavithanage Dilruk Dasantha Perera" userId="c2a87547-8c9f-4ea5-89db-9cb707856635" providerId="ADAL" clId="{02B44AB2-8D6A-4E21-A1C7-5D04B3C2AF0A}" dt="2020-03-23T18:21:37.529" v="812" actId="207"/>
        <pc:sldMkLst>
          <pc:docMk/>
          <pc:sldMk cId="4208755558" sldId="711"/>
        </pc:sldMkLst>
        <pc:spChg chg="mod">
          <ac:chgData name="Mathugamavithanage Dilruk Dasantha Perera" userId="c2a87547-8c9f-4ea5-89db-9cb707856635" providerId="ADAL" clId="{02B44AB2-8D6A-4E21-A1C7-5D04B3C2AF0A}" dt="2020-03-23T18:21:37.529" v="812" actId="207"/>
          <ac:spMkLst>
            <pc:docMk/>
            <pc:sldMk cId="4208755558" sldId="711"/>
            <ac:spMk id="3" creationId="{BA910713-9126-40D4-BAB5-4A78095EA2C9}"/>
          </ac:spMkLst>
        </pc:spChg>
      </pc:sldChg>
      <pc:sldChg chg="modSp add del">
        <pc:chgData name="Mathugamavithanage Dilruk Dasantha Perera" userId="c2a87547-8c9f-4ea5-89db-9cb707856635" providerId="ADAL" clId="{02B44AB2-8D6A-4E21-A1C7-5D04B3C2AF0A}" dt="2020-03-23T18:20:41.602" v="804" actId="2696"/>
        <pc:sldMkLst>
          <pc:docMk/>
          <pc:sldMk cId="2517930744" sldId="712"/>
        </pc:sldMkLst>
        <pc:spChg chg="mod">
          <ac:chgData name="Mathugamavithanage Dilruk Dasantha Perera" userId="c2a87547-8c9f-4ea5-89db-9cb707856635" providerId="ADAL" clId="{02B44AB2-8D6A-4E21-A1C7-5D04B3C2AF0A}" dt="2020-03-23T17:39:57.457" v="405" actId="6549"/>
          <ac:spMkLst>
            <pc:docMk/>
            <pc:sldMk cId="2517930744" sldId="712"/>
            <ac:spMk id="3" creationId="{BA910713-9126-40D4-BAB5-4A78095EA2C9}"/>
          </ac:spMkLst>
        </pc:spChg>
      </pc:sldChg>
      <pc:sldChg chg="modSp add del ord">
        <pc:chgData name="Mathugamavithanage Dilruk Dasantha Perera" userId="c2a87547-8c9f-4ea5-89db-9cb707856635" providerId="ADAL" clId="{02B44AB2-8D6A-4E21-A1C7-5D04B3C2AF0A}" dt="2020-03-23T18:21:29.560" v="811" actId="2696"/>
        <pc:sldMkLst>
          <pc:docMk/>
          <pc:sldMk cId="3473464460" sldId="713"/>
        </pc:sldMkLst>
        <pc:spChg chg="mod">
          <ac:chgData name="Mathugamavithanage Dilruk Dasantha Perera" userId="c2a87547-8c9f-4ea5-89db-9cb707856635" providerId="ADAL" clId="{02B44AB2-8D6A-4E21-A1C7-5D04B3C2AF0A}" dt="2020-03-23T17:45:02.686" v="431" actId="20577"/>
          <ac:spMkLst>
            <pc:docMk/>
            <pc:sldMk cId="3473464460" sldId="713"/>
            <ac:spMk id="3" creationId="{BA910713-9126-40D4-BAB5-4A78095EA2C9}"/>
          </ac:spMkLst>
        </pc:spChg>
      </pc:sldChg>
      <pc:sldChg chg="modSp add del ord">
        <pc:chgData name="Mathugamavithanage Dilruk Dasantha Perera" userId="c2a87547-8c9f-4ea5-89db-9cb707856635" providerId="ADAL" clId="{02B44AB2-8D6A-4E21-A1C7-5D04B3C2AF0A}" dt="2020-03-23T18:22:07.932" v="818" actId="2696"/>
        <pc:sldMkLst>
          <pc:docMk/>
          <pc:sldMk cId="3242470061" sldId="714"/>
        </pc:sldMkLst>
        <pc:spChg chg="mod">
          <ac:chgData name="Mathugamavithanage Dilruk Dasantha Perera" userId="c2a87547-8c9f-4ea5-89db-9cb707856635" providerId="ADAL" clId="{02B44AB2-8D6A-4E21-A1C7-5D04B3C2AF0A}" dt="2020-03-23T17:41:44.734" v="417" actId="207"/>
          <ac:spMkLst>
            <pc:docMk/>
            <pc:sldMk cId="3242470061" sldId="714"/>
            <ac:spMk id="3" creationId="{BA910713-9126-40D4-BAB5-4A78095EA2C9}"/>
          </ac:spMkLst>
        </pc:spChg>
      </pc:sldChg>
      <pc:sldChg chg="modSp add ord">
        <pc:chgData name="Mathugamavithanage Dilruk Dasantha Perera" userId="c2a87547-8c9f-4ea5-89db-9cb707856635" providerId="ADAL" clId="{02B44AB2-8D6A-4E21-A1C7-5D04B3C2AF0A}" dt="2020-03-23T18:21:54.674" v="814" actId="207"/>
        <pc:sldMkLst>
          <pc:docMk/>
          <pc:sldMk cId="1729699672" sldId="715"/>
        </pc:sldMkLst>
        <pc:spChg chg="mod">
          <ac:chgData name="Mathugamavithanage Dilruk Dasantha Perera" userId="c2a87547-8c9f-4ea5-89db-9cb707856635" providerId="ADAL" clId="{02B44AB2-8D6A-4E21-A1C7-5D04B3C2AF0A}" dt="2020-03-23T18:21:54.674" v="814" actId="207"/>
          <ac:spMkLst>
            <pc:docMk/>
            <pc:sldMk cId="1729699672" sldId="715"/>
            <ac:spMk id="3" creationId="{BA910713-9126-40D4-BAB5-4A78095EA2C9}"/>
          </ac:spMkLst>
        </pc:spChg>
      </pc:sldChg>
      <pc:sldChg chg="modSp add ord">
        <pc:chgData name="Mathugamavithanage Dilruk Dasantha Perera" userId="c2a87547-8c9f-4ea5-89db-9cb707856635" providerId="ADAL" clId="{02B44AB2-8D6A-4E21-A1C7-5D04B3C2AF0A}" dt="2020-03-23T18:22:20.071" v="820" actId="207"/>
        <pc:sldMkLst>
          <pc:docMk/>
          <pc:sldMk cId="36843298" sldId="716"/>
        </pc:sldMkLst>
        <pc:spChg chg="mod">
          <ac:chgData name="Mathugamavithanage Dilruk Dasantha Perera" userId="c2a87547-8c9f-4ea5-89db-9cb707856635" providerId="ADAL" clId="{02B44AB2-8D6A-4E21-A1C7-5D04B3C2AF0A}" dt="2020-03-23T18:22:20.071" v="820" actId="207"/>
          <ac:spMkLst>
            <pc:docMk/>
            <pc:sldMk cId="36843298" sldId="716"/>
            <ac:spMk id="3" creationId="{BA910713-9126-40D4-BAB5-4A78095EA2C9}"/>
          </ac:spMkLst>
        </pc:spChg>
      </pc:sldChg>
      <pc:sldChg chg="addSp delSp modSp add mod delAnim modAnim">
        <pc:chgData name="Mathugamavithanage Dilruk Dasantha Perera" userId="c2a87547-8c9f-4ea5-89db-9cb707856635" providerId="ADAL" clId="{02B44AB2-8D6A-4E21-A1C7-5D04B3C2AF0A}" dt="2020-03-23T20:12:12.353" v="1223" actId="14100"/>
        <pc:sldMkLst>
          <pc:docMk/>
          <pc:sldMk cId="815959401" sldId="717"/>
        </pc:sldMkLst>
        <pc:spChg chg="mod ord">
          <ac:chgData name="Mathugamavithanage Dilruk Dasantha Perera" userId="c2a87547-8c9f-4ea5-89db-9cb707856635" providerId="ADAL" clId="{02B44AB2-8D6A-4E21-A1C7-5D04B3C2AF0A}" dt="2020-03-23T20:08:35.900" v="1191" actId="21"/>
          <ac:spMkLst>
            <pc:docMk/>
            <pc:sldMk cId="815959401" sldId="717"/>
            <ac:spMk id="3" creationId="{866EFE53-D350-488C-A79A-4E616FAEA714}"/>
          </ac:spMkLst>
        </pc:spChg>
        <pc:spChg chg="add mod">
          <ac:chgData name="Mathugamavithanage Dilruk Dasantha Perera" userId="c2a87547-8c9f-4ea5-89db-9cb707856635" providerId="ADAL" clId="{02B44AB2-8D6A-4E21-A1C7-5D04B3C2AF0A}" dt="2020-03-23T20:07:08.825" v="1185" actId="164"/>
          <ac:spMkLst>
            <pc:docMk/>
            <pc:sldMk cId="815959401" sldId="717"/>
            <ac:spMk id="28" creationId="{4B96250F-232B-4A07-9F99-1A38892B72AA}"/>
          </ac:spMkLst>
        </pc:spChg>
        <pc:spChg chg="add mod">
          <ac:chgData name="Mathugamavithanage Dilruk Dasantha Perera" userId="c2a87547-8c9f-4ea5-89db-9cb707856635" providerId="ADAL" clId="{02B44AB2-8D6A-4E21-A1C7-5D04B3C2AF0A}" dt="2020-03-23T20:08:58.752" v="1199" actId="1076"/>
          <ac:spMkLst>
            <pc:docMk/>
            <pc:sldMk cId="815959401" sldId="717"/>
            <ac:spMk id="30" creationId="{A1AE82F2-822C-48AD-A5B9-51EAC8F1AF5B}"/>
          </ac:spMkLst>
        </pc:spChg>
        <pc:spChg chg="mod">
          <ac:chgData name="Mathugamavithanage Dilruk Dasantha Perera" userId="c2a87547-8c9f-4ea5-89db-9cb707856635" providerId="ADAL" clId="{02B44AB2-8D6A-4E21-A1C7-5D04B3C2AF0A}" dt="2020-03-23T20:12:12.353" v="1223" actId="14100"/>
          <ac:spMkLst>
            <pc:docMk/>
            <pc:sldMk cId="815959401" sldId="717"/>
            <ac:spMk id="37" creationId="{0EF61BF3-289C-41B1-9D04-5E0EC62C228A}"/>
          </ac:spMkLst>
        </pc:spChg>
        <pc:spChg chg="mod">
          <ac:chgData name="Mathugamavithanage Dilruk Dasantha Perera" userId="c2a87547-8c9f-4ea5-89db-9cb707856635" providerId="ADAL" clId="{02B44AB2-8D6A-4E21-A1C7-5D04B3C2AF0A}" dt="2020-03-23T20:09:55.522" v="1214" actId="208"/>
          <ac:spMkLst>
            <pc:docMk/>
            <pc:sldMk cId="815959401" sldId="717"/>
            <ac:spMk id="40" creationId="{C814B6D1-FE0E-454F-B2E6-1857AF390EC7}"/>
          </ac:spMkLst>
        </pc:spChg>
        <pc:grpChg chg="del">
          <ac:chgData name="Mathugamavithanage Dilruk Dasantha Perera" userId="c2a87547-8c9f-4ea5-89db-9cb707856635" providerId="ADAL" clId="{02B44AB2-8D6A-4E21-A1C7-5D04B3C2AF0A}" dt="2020-03-23T19:58:30.859" v="1068" actId="478"/>
          <ac:grpSpMkLst>
            <pc:docMk/>
            <pc:sldMk cId="815959401" sldId="717"/>
            <ac:grpSpMk id="10" creationId="{B24FD4B3-74C7-4ABB-B409-637538790213}"/>
          </ac:grpSpMkLst>
        </pc:grpChg>
        <pc:grpChg chg="add mod">
          <ac:chgData name="Mathugamavithanage Dilruk Dasantha Perera" userId="c2a87547-8c9f-4ea5-89db-9cb707856635" providerId="ADAL" clId="{02B44AB2-8D6A-4E21-A1C7-5D04B3C2AF0A}" dt="2020-03-23T20:09:06.080" v="1200" actId="1076"/>
          <ac:grpSpMkLst>
            <pc:docMk/>
            <pc:sldMk cId="815959401" sldId="717"/>
            <ac:grpSpMk id="12" creationId="{36B69E8B-2B30-4449-8C85-C0C158732077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0:06:42.762" v="1179" actId="1076"/>
          <ac:grpSpMkLst>
            <pc:docMk/>
            <pc:sldMk cId="815959401" sldId="717"/>
            <ac:grpSpMk id="31" creationId="{10ED7365-C71F-440E-A72D-82D30A9FADF0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0:06:42.762" v="1179" actId="1076"/>
          <ac:grpSpMkLst>
            <pc:docMk/>
            <pc:sldMk cId="815959401" sldId="717"/>
            <ac:grpSpMk id="32" creationId="{D9D5D4B8-875A-4D72-9A20-78E67F5D4CFE}"/>
          </ac:grpSpMkLst>
        </pc:grpChg>
        <pc:grpChg chg="mod">
          <ac:chgData name="Mathugamavithanage Dilruk Dasantha Perera" userId="c2a87547-8c9f-4ea5-89db-9cb707856635" providerId="ADAL" clId="{02B44AB2-8D6A-4E21-A1C7-5D04B3C2AF0A}" dt="2020-03-23T20:06:42.762" v="1179" actId="1076"/>
          <ac:grpSpMkLst>
            <pc:docMk/>
            <pc:sldMk cId="815959401" sldId="717"/>
            <ac:grpSpMk id="34" creationId="{932B44D2-3913-4BE9-BC12-061B172BC1C8}"/>
          </ac:grpSpMkLst>
        </pc:grpChg>
        <pc:graphicFrameChg chg="add mod">
          <ac:chgData name="Mathugamavithanage Dilruk Dasantha Perera" userId="c2a87547-8c9f-4ea5-89db-9cb707856635" providerId="ADAL" clId="{02B44AB2-8D6A-4E21-A1C7-5D04B3C2AF0A}" dt="2020-03-23T20:07:08.825" v="1185" actId="164"/>
          <ac:graphicFrameMkLst>
            <pc:docMk/>
            <pc:sldMk cId="815959401" sldId="717"/>
            <ac:graphicFrameMk id="26" creationId="{CA26F726-1838-4391-9B0A-0EE09670E191}"/>
          </ac:graphicFrameMkLst>
        </pc:graphicFrameChg>
        <pc:graphicFrameChg chg="add mod">
          <ac:chgData name="Mathugamavithanage Dilruk Dasantha Perera" userId="c2a87547-8c9f-4ea5-89db-9cb707856635" providerId="ADAL" clId="{02B44AB2-8D6A-4E21-A1C7-5D04B3C2AF0A}" dt="2020-03-23T20:07:08.825" v="1185" actId="164"/>
          <ac:graphicFrameMkLst>
            <pc:docMk/>
            <pc:sldMk cId="815959401" sldId="717"/>
            <ac:graphicFrameMk id="27" creationId="{FC1DC709-E6C5-414E-8739-1540A7531A3C}"/>
          </ac:graphicFrameMkLst>
        </pc:graphicFrameChg>
      </pc:sldChg>
      <pc:sldChg chg="modSp add ord">
        <pc:chgData name="Mathugamavithanage Dilruk Dasantha Perera" userId="c2a87547-8c9f-4ea5-89db-9cb707856635" providerId="ADAL" clId="{02B44AB2-8D6A-4E21-A1C7-5D04B3C2AF0A}" dt="2020-03-23T20:33:12.085" v="1619" actId="20577"/>
        <pc:sldMkLst>
          <pc:docMk/>
          <pc:sldMk cId="1740438731" sldId="718"/>
        </pc:sldMkLst>
        <pc:spChg chg="mod">
          <ac:chgData name="Mathugamavithanage Dilruk Dasantha Perera" userId="c2a87547-8c9f-4ea5-89db-9cb707856635" providerId="ADAL" clId="{02B44AB2-8D6A-4E21-A1C7-5D04B3C2AF0A}" dt="2020-03-23T20:33:12.085" v="1619" actId="20577"/>
          <ac:spMkLst>
            <pc:docMk/>
            <pc:sldMk cId="1740438731" sldId="718"/>
            <ac:spMk id="2" creationId="{EDCA0FB4-912A-495E-B078-4D37BF550999}"/>
          </ac:spMkLst>
        </pc:spChg>
      </pc:sldChg>
      <pc:sldChg chg="modSp add del">
        <pc:chgData name="Mathugamavithanage Dilruk Dasantha Perera" userId="c2a87547-8c9f-4ea5-89db-9cb707856635" providerId="ADAL" clId="{02B44AB2-8D6A-4E21-A1C7-5D04B3C2AF0A}" dt="2020-03-23T20:20:56.427" v="1358" actId="2696"/>
        <pc:sldMkLst>
          <pc:docMk/>
          <pc:sldMk cId="2976211310" sldId="718"/>
        </pc:sldMkLst>
        <pc:spChg chg="mod">
          <ac:chgData name="Mathugamavithanage Dilruk Dasantha Perera" userId="c2a87547-8c9f-4ea5-89db-9cb707856635" providerId="ADAL" clId="{02B44AB2-8D6A-4E21-A1C7-5D04B3C2AF0A}" dt="2020-03-23T20:16:02.587" v="1252" actId="1038"/>
          <ac:spMkLst>
            <pc:docMk/>
            <pc:sldMk cId="2976211310" sldId="718"/>
            <ac:spMk id="21" creationId="{7AA6028E-8677-4590-A5D9-A195742874D9}"/>
          </ac:spMkLst>
        </pc:spChg>
        <pc:grpChg chg="mod">
          <ac:chgData name="Mathugamavithanage Dilruk Dasantha Perera" userId="c2a87547-8c9f-4ea5-89db-9cb707856635" providerId="ADAL" clId="{02B44AB2-8D6A-4E21-A1C7-5D04B3C2AF0A}" dt="2020-03-23T20:15:57.999" v="1245" actId="1076"/>
          <ac:grpSpMkLst>
            <pc:docMk/>
            <pc:sldMk cId="2976211310" sldId="718"/>
            <ac:grpSpMk id="20" creationId="{BB6CEBDB-B660-4BEC-8526-D48BE86F1A48}"/>
          </ac:grpSpMkLst>
        </pc:grpChg>
        <pc:graphicFrameChg chg="mod">
          <ac:chgData name="Mathugamavithanage Dilruk Dasantha Perera" userId="c2a87547-8c9f-4ea5-89db-9cb707856635" providerId="ADAL" clId="{02B44AB2-8D6A-4E21-A1C7-5D04B3C2AF0A}" dt="2020-03-23T20:19:43.692" v="1350"/>
          <ac:graphicFrameMkLst>
            <pc:docMk/>
            <pc:sldMk cId="2976211310" sldId="718"/>
            <ac:graphicFrameMk id="6" creationId="{16F11931-61AC-4639-88DE-A6B202FC624A}"/>
          </ac:graphicFrameMkLst>
        </pc:graphicFrameChg>
      </pc:sldChg>
    </pc:docChg>
  </pc:docChgLst>
  <pc:docChgLst>
    <pc:chgData name="Mathugamavithanage Dilruk Dasantha Perera" userId="c2a87547-8c9f-4ea5-89db-9cb707856635" providerId="ADAL" clId="{7AA0EFBB-B8D8-455C-B973-16BC4952B53D}"/>
    <pc:docChg chg="undo custSel addSld modSld sldOrd">
      <pc:chgData name="Mathugamavithanage Dilruk Dasantha Perera" userId="c2a87547-8c9f-4ea5-89db-9cb707856635" providerId="ADAL" clId="{7AA0EFBB-B8D8-455C-B973-16BC4952B53D}" dt="2019-12-28T04:59:03.071" v="88" actId="1035"/>
      <pc:docMkLst>
        <pc:docMk/>
      </pc:docMkLst>
      <pc:sldChg chg="modSp">
        <pc:chgData name="Mathugamavithanage Dilruk Dasantha Perera" userId="c2a87547-8c9f-4ea5-89db-9cb707856635" providerId="ADAL" clId="{7AA0EFBB-B8D8-455C-B973-16BC4952B53D}" dt="2019-12-28T02:43:27.063" v="24" actId="14100"/>
        <pc:sldMkLst>
          <pc:docMk/>
          <pc:sldMk cId="2351800408" sldId="569"/>
        </pc:sldMkLst>
        <pc:spChg chg="mod">
          <ac:chgData name="Mathugamavithanage Dilruk Dasantha Perera" userId="c2a87547-8c9f-4ea5-89db-9cb707856635" providerId="ADAL" clId="{7AA0EFBB-B8D8-455C-B973-16BC4952B53D}" dt="2019-12-28T02:43:27.063" v="24" actId="14100"/>
          <ac:spMkLst>
            <pc:docMk/>
            <pc:sldMk cId="2351800408" sldId="569"/>
            <ac:spMk id="3" creationId="{A04A71EA-7672-47DD-AC80-E514788F1342}"/>
          </ac:spMkLst>
        </pc:spChg>
      </pc:sldChg>
      <pc:sldChg chg="modSp">
        <pc:chgData name="Mathugamavithanage Dilruk Dasantha Perera" userId="c2a87547-8c9f-4ea5-89db-9cb707856635" providerId="ADAL" clId="{7AA0EFBB-B8D8-455C-B973-16BC4952B53D}" dt="2019-12-28T02:22:17.471" v="9" actId="114"/>
        <pc:sldMkLst>
          <pc:docMk/>
          <pc:sldMk cId="2831779402" sldId="584"/>
        </pc:sldMkLst>
        <pc:spChg chg="mod">
          <ac:chgData name="Mathugamavithanage Dilruk Dasantha Perera" userId="c2a87547-8c9f-4ea5-89db-9cb707856635" providerId="ADAL" clId="{7AA0EFBB-B8D8-455C-B973-16BC4952B53D}" dt="2019-12-28T02:22:17.471" v="9" actId="114"/>
          <ac:spMkLst>
            <pc:docMk/>
            <pc:sldMk cId="2831779402" sldId="584"/>
            <ac:spMk id="3" creationId="{AC3D40D9-C437-4FE3-AD6D-F794916BCA57}"/>
          </ac:spMkLst>
        </pc:spChg>
      </pc:sldChg>
    </pc:docChg>
  </pc:docChgLst>
  <pc:docChgLst>
    <pc:chgData name="Mathugamavithanage Dilruk Dasantha Perera" userId="c2a87547-8c9f-4ea5-89db-9cb707856635" providerId="ADAL" clId="{469C3A31-D37E-4D37-AD81-9D2884C4C599}"/>
    <pc:docChg chg="undo custSel addSld modSld sldOrd">
      <pc:chgData name="Mathugamavithanage Dilruk Dasantha Perera" userId="c2a87547-8c9f-4ea5-89db-9cb707856635" providerId="ADAL" clId="{469C3A31-D37E-4D37-AD81-9D2884C4C599}" dt="2020-01-02T17:59:18.340" v="728" actId="207"/>
      <pc:docMkLst>
        <pc:docMk/>
      </pc:docMkLst>
      <pc:sldChg chg="modSp">
        <pc:chgData name="Mathugamavithanage Dilruk Dasantha Perera" userId="c2a87547-8c9f-4ea5-89db-9cb707856635" providerId="ADAL" clId="{469C3A31-D37E-4D37-AD81-9D2884C4C599}" dt="2020-01-02T17:57:15.367" v="712" actId="113"/>
        <pc:sldMkLst>
          <pc:docMk/>
          <pc:sldMk cId="2798381377" sldId="519"/>
        </pc:sldMkLst>
        <pc:spChg chg="mod">
          <ac:chgData name="Mathugamavithanage Dilruk Dasantha Perera" userId="c2a87547-8c9f-4ea5-89db-9cb707856635" providerId="ADAL" clId="{469C3A31-D37E-4D37-AD81-9D2884C4C599}" dt="2020-01-02T17:57:15.367" v="712" actId="113"/>
          <ac:spMkLst>
            <pc:docMk/>
            <pc:sldMk cId="2798381377" sldId="519"/>
            <ac:spMk id="3" creationId="{00000000-0000-0000-0000-000000000000}"/>
          </ac:spMkLst>
        </pc:spChg>
      </pc:sldChg>
      <pc:sldChg chg="modSp">
        <pc:chgData name="Mathugamavithanage Dilruk Dasantha Perera" userId="c2a87547-8c9f-4ea5-89db-9cb707856635" providerId="ADAL" clId="{469C3A31-D37E-4D37-AD81-9D2884C4C599}" dt="2020-01-02T17:57:43.436" v="714" actId="207"/>
        <pc:sldMkLst>
          <pc:docMk/>
          <pc:sldMk cId="432946639" sldId="580"/>
        </pc:sldMkLst>
        <pc:spChg chg="mod">
          <ac:chgData name="Mathugamavithanage Dilruk Dasantha Perera" userId="c2a87547-8c9f-4ea5-89db-9cb707856635" providerId="ADAL" clId="{469C3A31-D37E-4D37-AD81-9D2884C4C599}" dt="2020-01-02T17:57:43.436" v="714" actId="207"/>
          <ac:spMkLst>
            <pc:docMk/>
            <pc:sldMk cId="432946639" sldId="580"/>
            <ac:spMk id="3" creationId="{AC3D40D9-C437-4FE3-AD6D-F794916BCA57}"/>
          </ac:spMkLst>
        </pc:spChg>
      </pc:sldChg>
      <pc:sldChg chg="modSp">
        <pc:chgData name="Mathugamavithanage Dilruk Dasantha Perera" userId="c2a87547-8c9f-4ea5-89db-9cb707856635" providerId="ADAL" clId="{469C3A31-D37E-4D37-AD81-9D2884C4C599}" dt="2020-01-02T17:58:35.940" v="720" actId="207"/>
        <pc:sldMkLst>
          <pc:docMk/>
          <pc:sldMk cId="2831779402" sldId="584"/>
        </pc:sldMkLst>
        <pc:spChg chg="mod">
          <ac:chgData name="Mathugamavithanage Dilruk Dasantha Perera" userId="c2a87547-8c9f-4ea5-89db-9cb707856635" providerId="ADAL" clId="{469C3A31-D37E-4D37-AD81-9D2884C4C599}" dt="2020-01-02T17:58:35.940" v="720" actId="207"/>
          <ac:spMkLst>
            <pc:docMk/>
            <pc:sldMk cId="2831779402" sldId="584"/>
            <ac:spMk id="3" creationId="{AC3D40D9-C437-4FE3-AD6D-F794916BCA57}"/>
          </ac:spMkLst>
        </pc:spChg>
      </pc:sldChg>
      <pc:sldChg chg="modSp add ord">
        <pc:chgData name="Mathugamavithanage Dilruk Dasantha Perera" userId="c2a87547-8c9f-4ea5-89db-9cb707856635" providerId="ADAL" clId="{469C3A31-D37E-4D37-AD81-9D2884C4C599}" dt="2020-01-02T17:56:30.126" v="708" actId="207"/>
        <pc:sldMkLst>
          <pc:docMk/>
          <pc:sldMk cId="2435630159" sldId="628"/>
        </pc:sldMkLst>
        <pc:spChg chg="mod">
          <ac:chgData name="Mathugamavithanage Dilruk Dasantha Perera" userId="c2a87547-8c9f-4ea5-89db-9cb707856635" providerId="ADAL" clId="{469C3A31-D37E-4D37-AD81-9D2884C4C599}" dt="2020-01-02T17:54:25.217" v="703" actId="20577"/>
          <ac:spMkLst>
            <pc:docMk/>
            <pc:sldMk cId="2435630159" sldId="628"/>
            <ac:spMk id="2" creationId="{75754891-5718-4EB6-8155-BADE3DA06D25}"/>
          </ac:spMkLst>
        </pc:spChg>
        <pc:graphicFrameChg chg="mod">
          <ac:chgData name="Mathugamavithanage Dilruk Dasantha Perera" userId="c2a87547-8c9f-4ea5-89db-9cb707856635" providerId="ADAL" clId="{469C3A31-D37E-4D37-AD81-9D2884C4C599}" dt="2020-01-02T17:56:30.126" v="708" actId="207"/>
          <ac:graphicFrameMkLst>
            <pc:docMk/>
            <pc:sldMk cId="2435630159" sldId="628"/>
            <ac:graphicFrameMk id="4" creationId="{1E0FBE30-2DCF-4892-9284-B86C4BDD4F09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https://nusu-my.sharepoint.com/personal/e0005504_u_nus_edu/Documents/WWW19/Paper%20Images/ONLINE_TEST_64_HR_n_NDCG_new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https://nusu-my.sharepoint.com/personal/e0005504_u_nus_edu/Documents/WWW19/Paper%20Images/ONLINE_TEST_64_HR_n_NDCG_new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cap="none" spc="0" normalizeH="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pPr>
            <a:r>
              <a:rPr lang="en-US" sz="1200" b="1" dirty="0">
                <a:solidFill>
                  <a:schemeClr val="tx1"/>
                </a:solidFill>
                <a:latin typeface="+mn-lt"/>
              </a:rPr>
              <a:t>New User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cap="none" spc="0" normalizeH="0" baseline="0">
              <a:solidFill>
                <a:schemeClr val="tx1"/>
              </a:solidFill>
              <a:latin typeface="+mn-lt"/>
              <a:ea typeface="+mj-ea"/>
              <a:cs typeface="+mj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1597604263832951"/>
          <c:y val="0.20233760756249741"/>
          <c:w val="0.78402395736167052"/>
          <c:h val="0.64636201513783131"/>
        </c:manualLayout>
      </c:layout>
      <c:bar3D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Sheet1!$A$1:$B$1</c:f>
              <c:strCache>
                <c:ptCount val="2"/>
                <c:pt idx="0">
                  <c:v>Traditional RS</c:v>
                </c:pt>
                <c:pt idx="1">
                  <c:v>Cross-net RS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0</c:v>
                </c:pt>
                <c:pt idx="1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56-4D73-ACBA-1B03546EB8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12680431"/>
        <c:axId val="1089750943"/>
        <c:axId val="0"/>
      </c:bar3DChart>
      <c:catAx>
        <c:axId val="1312680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cap="none" spc="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9750943"/>
        <c:crosses val="autoZero"/>
        <c:auto val="1"/>
        <c:lblAlgn val="ctr"/>
        <c:lblOffset val="100"/>
        <c:noMultiLvlLbl val="0"/>
      </c:catAx>
      <c:valAx>
        <c:axId val="10897509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1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 b="1">
                    <a:solidFill>
                      <a:schemeClr val="tx1"/>
                    </a:solidFill>
                  </a:rPr>
                  <a:t>Hit Ratio @ 10</a:t>
                </a:r>
              </a:p>
            </c:rich>
          </c:tx>
          <c:layout>
            <c:manualLayout>
              <c:xMode val="edge"/>
              <c:yMode val="edge"/>
              <c:x val="1.4223633711813866E-2"/>
              <c:y val="0.2428957176716530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1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126804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>
          <a:lumMod val="50000"/>
        </a:schemeClr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cap="none" spc="0" normalizeH="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pPr>
            <a:r>
              <a:rPr lang="en-SG"/>
              <a:t>Existing User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cap="none" spc="0" normalizeH="0" baseline="0">
              <a:solidFill>
                <a:schemeClr val="tx1"/>
              </a:solidFill>
              <a:latin typeface="+mn-lt"/>
              <a:ea typeface="+mj-ea"/>
              <a:cs typeface="+mj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1597604263832951"/>
          <c:y val="0.20233760756249741"/>
          <c:w val="0.78402395736167052"/>
          <c:h val="0.64636201513783131"/>
        </c:manualLayout>
      </c:layout>
      <c:bar3D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Sheet1!$D$1:$E$1</c:f>
              <c:strCache>
                <c:ptCount val="2"/>
                <c:pt idx="0">
                  <c:v>Traditional RS</c:v>
                </c:pt>
                <c:pt idx="1">
                  <c:v>Cross-net RS</c:v>
                </c:pt>
              </c:strCache>
            </c:strRef>
          </c:cat>
          <c:val>
            <c:numRef>
              <c:f>Sheet1!$D$2:$E$2</c:f>
              <c:numCache>
                <c:formatCode>General</c:formatCode>
                <c:ptCount val="2"/>
                <c:pt idx="0">
                  <c:v>0.25</c:v>
                </c:pt>
                <c:pt idx="1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56-4D73-ACBA-1B03546EB8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12680431"/>
        <c:axId val="1089750943"/>
        <c:axId val="0"/>
      </c:bar3DChart>
      <c:catAx>
        <c:axId val="1312680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cap="none" spc="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9750943"/>
        <c:crosses val="autoZero"/>
        <c:auto val="1"/>
        <c:lblAlgn val="ctr"/>
        <c:lblOffset val="100"/>
        <c:noMultiLvlLbl val="0"/>
      </c:catAx>
      <c:valAx>
        <c:axId val="1089750943"/>
        <c:scaling>
          <c:orientation val="minMax"/>
          <c:max val="0.35000000000000003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1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SG" dirty="0"/>
                  <a:t>Hit ration @ 10</a:t>
                </a:r>
              </a:p>
            </c:rich>
          </c:tx>
          <c:layout>
            <c:manualLayout>
              <c:xMode val="edge"/>
              <c:yMode val="edge"/>
              <c:x val="1.4223633711813866E-2"/>
              <c:y val="0.2428957176716530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1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126804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solidFill>
        <a:schemeClr val="bg1">
          <a:lumMod val="50000"/>
        </a:schemeClr>
      </a:solidFill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HR_new!$B$1</c:f>
              <c:strCache>
                <c:ptCount val="1"/>
                <c:pt idx="0">
                  <c:v>NUBPR-O</c:v>
                </c:pt>
              </c:strCache>
            </c:strRef>
          </c:tx>
          <c:spPr>
            <a:ln w="15875" cap="rnd">
              <a:solidFill>
                <a:sysClr val="windowText" lastClr="000000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ysClr val="windowText" lastClr="000000"/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cat>
            <c:strRef>
              <c:f>HR_new!$A$2:$A$5</c:f>
              <c:strCache>
                <c:ptCount val="4"/>
                <c:pt idx="0">
                  <c:v>Top-10</c:v>
                </c:pt>
                <c:pt idx="1">
                  <c:v>Top-20</c:v>
                </c:pt>
                <c:pt idx="2">
                  <c:v>Top-50</c:v>
                </c:pt>
                <c:pt idx="3">
                  <c:v>Top-100</c:v>
                </c:pt>
              </c:strCache>
            </c:strRef>
          </c:cat>
          <c:val>
            <c:numRef>
              <c:f>HR_new!$B$2:$B$5</c:f>
              <c:numCache>
                <c:formatCode>General</c:formatCode>
                <c:ptCount val="4"/>
                <c:pt idx="0">
                  <c:v>0.27653165800000001</c:v>
                </c:pt>
                <c:pt idx="1">
                  <c:v>0.337469097</c:v>
                </c:pt>
                <c:pt idx="2">
                  <c:v>0.380019045</c:v>
                </c:pt>
                <c:pt idx="3">
                  <c:v>0.41837675699999999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DF-4745-A7BF-B1DE7B0EFA59}"/>
            </c:ext>
          </c:extLst>
        </c:ser>
        <c:ser>
          <c:idx val="1"/>
          <c:order val="1"/>
          <c:tx>
            <c:strRef>
              <c:f>HR_new!$C$1</c:f>
              <c:strCache>
                <c:ptCount val="1"/>
                <c:pt idx="0">
                  <c:v>Proposed</c:v>
                </c:pt>
              </c:strCache>
            </c:strRef>
          </c:tx>
          <c:spPr>
            <a:ln w="1587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rgbClr val="C00000"/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cat>
            <c:strRef>
              <c:f>HR_new!$A$2:$A$5</c:f>
              <c:strCache>
                <c:ptCount val="4"/>
                <c:pt idx="0">
                  <c:v>Top-10</c:v>
                </c:pt>
                <c:pt idx="1">
                  <c:v>Top-20</c:v>
                </c:pt>
                <c:pt idx="2">
                  <c:v>Top-50</c:v>
                </c:pt>
                <c:pt idx="3">
                  <c:v>Top-100</c:v>
                </c:pt>
              </c:strCache>
            </c:strRef>
          </c:cat>
          <c:val>
            <c:numRef>
              <c:f>HR_new!$C$2:$C$5</c:f>
              <c:numCache>
                <c:formatCode>General</c:formatCode>
                <c:ptCount val="4"/>
                <c:pt idx="0">
                  <c:v>0.25148229900000002</c:v>
                </c:pt>
                <c:pt idx="1">
                  <c:v>0.31638456599999998</c:v>
                </c:pt>
                <c:pt idx="2">
                  <c:v>0.36794420900000002</c:v>
                </c:pt>
                <c:pt idx="3">
                  <c:v>0.40177294699999999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8DF-4745-A7BF-B1DE7B0EFA59}"/>
            </c:ext>
          </c:extLst>
        </c:ser>
        <c:ser>
          <c:idx val="2"/>
          <c:order val="2"/>
          <c:tx>
            <c:strRef>
              <c:f>HR_new!$D$1</c:f>
              <c:strCache>
                <c:ptCount val="1"/>
                <c:pt idx="0">
                  <c:v>NUBPR-NO</c:v>
                </c:pt>
              </c:strCache>
            </c:strRef>
          </c:tx>
          <c:spPr>
            <a:ln w="15875" cap="rnd">
              <a:solidFill>
                <a:srgbClr val="0070C0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0070C0"/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cat>
            <c:strRef>
              <c:f>HR_new!$A$2:$A$5</c:f>
              <c:strCache>
                <c:ptCount val="4"/>
                <c:pt idx="0">
                  <c:v>Top-10</c:v>
                </c:pt>
                <c:pt idx="1">
                  <c:v>Top-20</c:v>
                </c:pt>
                <c:pt idx="2">
                  <c:v>Top-50</c:v>
                </c:pt>
                <c:pt idx="3">
                  <c:v>Top-100</c:v>
                </c:pt>
              </c:strCache>
            </c:strRef>
          </c:cat>
          <c:val>
            <c:numRef>
              <c:f>HR_new!$D$2:$D$5</c:f>
              <c:numCache>
                <c:formatCode>General</c:formatCode>
                <c:ptCount val="4"/>
                <c:pt idx="0">
                  <c:v>0.218096813</c:v>
                </c:pt>
                <c:pt idx="1">
                  <c:v>0.28619664</c:v>
                </c:pt>
                <c:pt idx="2">
                  <c:v>0.340356608</c:v>
                </c:pt>
                <c:pt idx="3">
                  <c:v>0.37254389599999999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8DF-4745-A7BF-B1DE7B0EFA59}"/>
            </c:ext>
          </c:extLst>
        </c:ser>
        <c:ser>
          <c:idx val="3"/>
          <c:order val="3"/>
          <c:tx>
            <c:strRef>
              <c:f>HR_new!$E$1</c:f>
              <c:strCache>
                <c:ptCount val="1"/>
                <c:pt idx="0">
                  <c:v>CRGAN</c:v>
                </c:pt>
              </c:strCache>
            </c:strRef>
          </c:tx>
          <c:spPr>
            <a:ln w="15875" cap="rnd">
              <a:solidFill>
                <a:srgbClr val="00B050"/>
              </a:solidFill>
              <a:round/>
            </a:ln>
            <a:effectLst/>
          </c:spPr>
          <c:marker>
            <c:symbol val="x"/>
            <c:size val="6"/>
            <c:spPr>
              <a:noFill/>
              <a:ln w="15875">
                <a:solidFill>
                  <a:sysClr val="windowText" lastClr="000000"/>
                </a:solidFill>
              </a:ln>
              <a:effectLst/>
            </c:spPr>
          </c:marker>
          <c:cat>
            <c:strRef>
              <c:f>HR_new!$A$2:$A$5</c:f>
              <c:strCache>
                <c:ptCount val="4"/>
                <c:pt idx="0">
                  <c:v>Top-10</c:v>
                </c:pt>
                <c:pt idx="1">
                  <c:v>Top-20</c:v>
                </c:pt>
                <c:pt idx="2">
                  <c:v>Top-50</c:v>
                </c:pt>
                <c:pt idx="3">
                  <c:v>Top-100</c:v>
                </c:pt>
              </c:strCache>
            </c:strRef>
          </c:cat>
          <c:val>
            <c:numRef>
              <c:f>HR_new!$E$2:$E$5</c:f>
              <c:numCache>
                <c:formatCode>General</c:formatCode>
                <c:ptCount val="4"/>
                <c:pt idx="0">
                  <c:v>0.18288442499999999</c:v>
                </c:pt>
                <c:pt idx="1">
                  <c:v>0.24276006</c:v>
                </c:pt>
                <c:pt idx="2">
                  <c:v>0.31118309999999999</c:v>
                </c:pt>
                <c:pt idx="3">
                  <c:v>0.34331154699999999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8DF-4745-A7BF-B1DE7B0EFA59}"/>
            </c:ext>
          </c:extLst>
        </c:ser>
        <c:ser>
          <c:idx val="4"/>
          <c:order val="4"/>
          <c:tx>
            <c:strRef>
              <c:f>HR_new!$F$1</c:f>
              <c:strCache>
                <c:ptCount val="1"/>
                <c:pt idx="0">
                  <c:v>TDCN</c:v>
                </c:pt>
              </c:strCache>
            </c:strRef>
          </c:tx>
          <c:spPr>
            <a:ln w="15875" cap="rnd">
              <a:solidFill>
                <a:srgbClr val="A5C249">
                  <a:lumMod val="75000"/>
                </a:srgbClr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rgbClr val="A5C249">
                  <a:lumMod val="50000"/>
                </a:srgbClr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cat>
            <c:strRef>
              <c:f>HR_new!$A$2:$A$5</c:f>
              <c:strCache>
                <c:ptCount val="4"/>
                <c:pt idx="0">
                  <c:v>Top-10</c:v>
                </c:pt>
                <c:pt idx="1">
                  <c:v>Top-20</c:v>
                </c:pt>
                <c:pt idx="2">
                  <c:v>Top-50</c:v>
                </c:pt>
                <c:pt idx="3">
                  <c:v>Top-100</c:v>
                </c:pt>
              </c:strCache>
            </c:strRef>
          </c:cat>
          <c:val>
            <c:numRef>
              <c:f>HR_new!$F$2:$F$5</c:f>
              <c:numCache>
                <c:formatCode>General</c:formatCode>
                <c:ptCount val="4"/>
                <c:pt idx="0">
                  <c:v>0.116820006</c:v>
                </c:pt>
                <c:pt idx="1">
                  <c:v>0.14942000699999999</c:v>
                </c:pt>
                <c:pt idx="2">
                  <c:v>0.19117001</c:v>
                </c:pt>
                <c:pt idx="3">
                  <c:v>0.21654667699999999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8DF-4745-A7BF-B1DE7B0EFA59}"/>
            </c:ext>
          </c:extLst>
        </c:ser>
        <c:ser>
          <c:idx val="5"/>
          <c:order val="5"/>
          <c:tx>
            <c:strRef>
              <c:f>HR_new!$G$1</c:f>
              <c:strCache>
                <c:ptCount val="1"/>
                <c:pt idx="0">
                  <c:v>TBKNN</c:v>
                </c:pt>
              </c:strCache>
            </c:strRef>
          </c:tx>
          <c:spPr>
            <a:ln w="15875" cap="rnd">
              <a:solidFill>
                <a:srgbClr val="7030A0"/>
              </a:solidFill>
              <a:round/>
            </a:ln>
            <a:effectLst/>
          </c:spPr>
          <c:marker>
            <c:symbol val="plus"/>
            <c:size val="8"/>
            <c:spPr>
              <a:noFill/>
              <a:ln w="19050">
                <a:solidFill>
                  <a:sysClr val="windowText" lastClr="000000"/>
                </a:solidFill>
              </a:ln>
              <a:effectLst/>
            </c:spPr>
          </c:marker>
          <c:cat>
            <c:strRef>
              <c:f>HR_new!$A$2:$A$5</c:f>
              <c:strCache>
                <c:ptCount val="4"/>
                <c:pt idx="0">
                  <c:v>Top-10</c:v>
                </c:pt>
                <c:pt idx="1">
                  <c:v>Top-20</c:v>
                </c:pt>
                <c:pt idx="2">
                  <c:v>Top-50</c:v>
                </c:pt>
                <c:pt idx="3">
                  <c:v>Top-100</c:v>
                </c:pt>
              </c:strCache>
            </c:strRef>
          </c:cat>
          <c:val>
            <c:numRef>
              <c:f>HR_new!$G$2:$G$5</c:f>
              <c:numCache>
                <c:formatCode>General</c:formatCode>
                <c:ptCount val="4"/>
                <c:pt idx="0">
                  <c:v>6.9480002999999999E-2</c:v>
                </c:pt>
                <c:pt idx="1">
                  <c:v>0.102080005</c:v>
                </c:pt>
                <c:pt idx="2">
                  <c:v>0.15148667399999999</c:v>
                </c:pt>
                <c:pt idx="3">
                  <c:v>0.18360000900000001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8DF-4745-A7BF-B1DE7B0EFA59}"/>
            </c:ext>
          </c:extLst>
        </c:ser>
        <c:ser>
          <c:idx val="6"/>
          <c:order val="6"/>
          <c:tx>
            <c:strRef>
              <c:f>HR_new!$H$1</c:f>
              <c:strCache>
                <c:ptCount val="1"/>
                <c:pt idx="0">
                  <c:v>TimePop</c:v>
                </c:pt>
              </c:strCache>
            </c:strRef>
          </c:tx>
          <c:spPr>
            <a:ln w="15875" cap="rnd">
              <a:solidFill>
                <a:srgbClr val="FFC000"/>
              </a:solidFill>
              <a:round/>
            </a:ln>
            <a:effectLst/>
          </c:spPr>
          <c:marker>
            <c:symbol val="dash"/>
            <c:size val="7"/>
            <c:spPr>
              <a:solidFill>
                <a:schemeClr val="accent1">
                  <a:lumMod val="60000"/>
                </a:schemeClr>
              </a:solidFill>
              <a:ln w="15875">
                <a:solidFill>
                  <a:sysClr val="windowText" lastClr="000000"/>
                </a:solidFill>
              </a:ln>
              <a:effectLst/>
            </c:spPr>
          </c:marker>
          <c:cat>
            <c:strRef>
              <c:f>HR_new!$A$2:$A$5</c:f>
              <c:strCache>
                <c:ptCount val="4"/>
                <c:pt idx="0">
                  <c:v>Top-10</c:v>
                </c:pt>
                <c:pt idx="1">
                  <c:v>Top-20</c:v>
                </c:pt>
                <c:pt idx="2">
                  <c:v>Top-50</c:v>
                </c:pt>
                <c:pt idx="3">
                  <c:v>Top-100</c:v>
                </c:pt>
              </c:strCache>
            </c:strRef>
          </c:cat>
          <c:val>
            <c:numRef>
              <c:f>HR_new!$H$2:$H$5</c:f>
              <c:numCache>
                <c:formatCode>General</c:formatCode>
                <c:ptCount val="4"/>
                <c:pt idx="0">
                  <c:v>3.7626352000000002E-2</c:v>
                </c:pt>
                <c:pt idx="1">
                  <c:v>5.8655856999999999E-2</c:v>
                </c:pt>
                <c:pt idx="2">
                  <c:v>9.1367851E-2</c:v>
                </c:pt>
                <c:pt idx="3">
                  <c:v>0.119531788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8DF-4745-A7BF-B1DE7B0EFA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8205151"/>
        <c:axId val="522744783"/>
      </c:lineChart>
      <c:catAx>
        <c:axId val="5282051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2744783"/>
        <c:crosses val="autoZero"/>
        <c:auto val="1"/>
        <c:lblAlgn val="ctr"/>
        <c:lblOffset val="100"/>
        <c:noMultiLvlLbl val="0"/>
      </c:catAx>
      <c:valAx>
        <c:axId val="5227447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ysClr val="window" lastClr="FFFFFF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8205151"/>
        <c:crosses val="autoZero"/>
        <c:crossBetween val="between"/>
      </c:valAx>
      <c:spPr>
        <a:solidFill>
          <a:sysClr val="window" lastClr="FFFFFF">
            <a:lumMod val="95000"/>
          </a:sysClr>
        </a:solidFill>
        <a:ln cmpd="dbl">
          <a:solidFill>
            <a:sysClr val="window" lastClr="FFFFFF">
              <a:lumMod val="50000"/>
            </a:sysClr>
          </a:solidFill>
          <a:prstDash val="solid"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NDCG_new!$B$1</c:f>
              <c:strCache>
                <c:ptCount val="1"/>
                <c:pt idx="0">
                  <c:v>NUBPR-O</c:v>
                </c:pt>
              </c:strCache>
            </c:strRef>
          </c:tx>
          <c:spPr>
            <a:ln w="15875" cap="rnd">
              <a:solidFill>
                <a:sysClr val="windowText" lastClr="000000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ysClr val="windowText" lastClr="000000"/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cat>
            <c:strRef>
              <c:f>NDCG_new!$A$2:$A$5</c:f>
              <c:strCache>
                <c:ptCount val="4"/>
                <c:pt idx="0">
                  <c:v>Top-10</c:v>
                </c:pt>
                <c:pt idx="1">
                  <c:v>Top-20</c:v>
                </c:pt>
                <c:pt idx="2">
                  <c:v>Top-50</c:v>
                </c:pt>
                <c:pt idx="3">
                  <c:v>Top-100</c:v>
                </c:pt>
              </c:strCache>
            </c:strRef>
          </c:cat>
          <c:val>
            <c:numRef>
              <c:f>NDCG_new!$B$2:$B$5</c:f>
              <c:numCache>
                <c:formatCode>General</c:formatCode>
                <c:ptCount val="4"/>
                <c:pt idx="0">
                  <c:v>0.16108451700000001</c:v>
                </c:pt>
                <c:pt idx="1">
                  <c:v>0.17796088299999999</c:v>
                </c:pt>
                <c:pt idx="2">
                  <c:v>0.192720487</c:v>
                </c:pt>
                <c:pt idx="3">
                  <c:v>0.19758640899999999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DF-4745-A7BF-B1DE7B0EFA59}"/>
            </c:ext>
          </c:extLst>
        </c:ser>
        <c:ser>
          <c:idx val="1"/>
          <c:order val="1"/>
          <c:tx>
            <c:strRef>
              <c:f>NDCG_new!$C$1</c:f>
              <c:strCache>
                <c:ptCount val="1"/>
                <c:pt idx="0">
                  <c:v>Proposed</c:v>
                </c:pt>
              </c:strCache>
            </c:strRef>
          </c:tx>
          <c:spPr>
            <a:ln w="1587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rgbClr val="C00000"/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cat>
            <c:strRef>
              <c:f>NDCG_new!$A$2:$A$5</c:f>
              <c:strCache>
                <c:ptCount val="4"/>
                <c:pt idx="0">
                  <c:v>Top-10</c:v>
                </c:pt>
                <c:pt idx="1">
                  <c:v>Top-20</c:v>
                </c:pt>
                <c:pt idx="2">
                  <c:v>Top-50</c:v>
                </c:pt>
                <c:pt idx="3">
                  <c:v>Top-100</c:v>
                </c:pt>
              </c:strCache>
            </c:strRef>
          </c:cat>
          <c:val>
            <c:numRef>
              <c:f>NDCG_new!$C$2:$C$5</c:f>
              <c:numCache>
                <c:formatCode>General</c:formatCode>
                <c:ptCount val="4"/>
                <c:pt idx="0">
                  <c:v>0.15121457899999999</c:v>
                </c:pt>
                <c:pt idx="1">
                  <c:v>0.16820247599999999</c:v>
                </c:pt>
                <c:pt idx="2">
                  <c:v>0.18017058899999999</c:v>
                </c:pt>
                <c:pt idx="3">
                  <c:v>0.187257909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8DF-4745-A7BF-B1DE7B0EFA59}"/>
            </c:ext>
          </c:extLst>
        </c:ser>
        <c:ser>
          <c:idx val="2"/>
          <c:order val="2"/>
          <c:tx>
            <c:strRef>
              <c:f>NDCG_new!$D$1</c:f>
              <c:strCache>
                <c:ptCount val="1"/>
                <c:pt idx="0">
                  <c:v>NUBPR-NO</c:v>
                </c:pt>
              </c:strCache>
            </c:strRef>
          </c:tx>
          <c:spPr>
            <a:ln w="15875" cap="rnd">
              <a:solidFill>
                <a:srgbClr val="0070C0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0070C0"/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cat>
            <c:strRef>
              <c:f>NDCG_new!$A$2:$A$5</c:f>
              <c:strCache>
                <c:ptCount val="4"/>
                <c:pt idx="0">
                  <c:v>Top-10</c:v>
                </c:pt>
                <c:pt idx="1">
                  <c:v>Top-20</c:v>
                </c:pt>
                <c:pt idx="2">
                  <c:v>Top-50</c:v>
                </c:pt>
                <c:pt idx="3">
                  <c:v>Top-100</c:v>
                </c:pt>
              </c:strCache>
            </c:strRef>
          </c:cat>
          <c:val>
            <c:numRef>
              <c:f>NDCG_new!$D$2:$D$5</c:f>
              <c:numCache>
                <c:formatCode>General</c:formatCode>
                <c:ptCount val="4"/>
                <c:pt idx="0">
                  <c:v>0.13284293799999999</c:v>
                </c:pt>
                <c:pt idx="1">
                  <c:v>0.14825471000000001</c:v>
                </c:pt>
                <c:pt idx="2">
                  <c:v>0.16799810500000001</c:v>
                </c:pt>
                <c:pt idx="3">
                  <c:v>0.17346096699999999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8DF-4745-A7BF-B1DE7B0EFA59}"/>
            </c:ext>
          </c:extLst>
        </c:ser>
        <c:ser>
          <c:idx val="3"/>
          <c:order val="3"/>
          <c:tx>
            <c:strRef>
              <c:f>NDCG_new!$E$1</c:f>
              <c:strCache>
                <c:ptCount val="1"/>
                <c:pt idx="0">
                  <c:v>CRGAN</c:v>
                </c:pt>
              </c:strCache>
            </c:strRef>
          </c:tx>
          <c:spPr>
            <a:ln w="15875" cap="rnd">
              <a:solidFill>
                <a:srgbClr val="00B050"/>
              </a:solidFill>
              <a:round/>
            </a:ln>
            <a:effectLst/>
          </c:spPr>
          <c:marker>
            <c:symbol val="x"/>
            <c:size val="6"/>
            <c:spPr>
              <a:noFill/>
              <a:ln w="15875">
                <a:solidFill>
                  <a:sysClr val="windowText" lastClr="000000"/>
                </a:solidFill>
              </a:ln>
              <a:effectLst/>
            </c:spPr>
          </c:marker>
          <c:cat>
            <c:strRef>
              <c:f>NDCG_new!$A$2:$A$5</c:f>
              <c:strCache>
                <c:ptCount val="4"/>
                <c:pt idx="0">
                  <c:v>Top-10</c:v>
                </c:pt>
                <c:pt idx="1">
                  <c:v>Top-20</c:v>
                </c:pt>
                <c:pt idx="2">
                  <c:v>Top-50</c:v>
                </c:pt>
                <c:pt idx="3">
                  <c:v>Top-100</c:v>
                </c:pt>
              </c:strCache>
            </c:strRef>
          </c:cat>
          <c:val>
            <c:numRef>
              <c:f>NDCG_new!$E$2:$E$5</c:f>
              <c:numCache>
                <c:formatCode>General</c:formatCode>
                <c:ptCount val="4"/>
                <c:pt idx="0">
                  <c:v>9.2709059999999996E-2</c:v>
                </c:pt>
                <c:pt idx="1">
                  <c:v>0.109473188</c:v>
                </c:pt>
                <c:pt idx="2">
                  <c:v>0.123840504</c:v>
                </c:pt>
                <c:pt idx="3">
                  <c:v>0.12855703700000001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8DF-4745-A7BF-B1DE7B0EFA59}"/>
            </c:ext>
          </c:extLst>
        </c:ser>
        <c:ser>
          <c:idx val="4"/>
          <c:order val="4"/>
          <c:tx>
            <c:strRef>
              <c:f>NDCG_new!$F$1</c:f>
              <c:strCache>
                <c:ptCount val="1"/>
                <c:pt idx="0">
                  <c:v>TDCN</c:v>
                </c:pt>
              </c:strCache>
            </c:strRef>
          </c:tx>
          <c:spPr>
            <a:ln w="15875" cap="rnd">
              <a:solidFill>
                <a:srgbClr val="A5C249">
                  <a:lumMod val="75000"/>
                </a:srgbClr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rgbClr val="A5C249">
                  <a:lumMod val="50000"/>
                </a:srgbClr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cat>
            <c:strRef>
              <c:f>NDCG_new!$A$2:$A$5</c:f>
              <c:strCache>
                <c:ptCount val="4"/>
                <c:pt idx="0">
                  <c:v>Top-10</c:v>
                </c:pt>
                <c:pt idx="1">
                  <c:v>Top-20</c:v>
                </c:pt>
                <c:pt idx="2">
                  <c:v>Top-50</c:v>
                </c:pt>
                <c:pt idx="3">
                  <c:v>Top-100</c:v>
                </c:pt>
              </c:strCache>
            </c:strRef>
          </c:cat>
          <c:val>
            <c:numRef>
              <c:f>NDCG_new!$F$2:$F$5</c:f>
              <c:numCache>
                <c:formatCode>General</c:formatCode>
                <c:ptCount val="4"/>
                <c:pt idx="0">
                  <c:v>5.8800003000000003E-2</c:v>
                </c:pt>
                <c:pt idx="1">
                  <c:v>8.2200003999999993E-2</c:v>
                </c:pt>
                <c:pt idx="2">
                  <c:v>8.9400004000000005E-2</c:v>
                </c:pt>
                <c:pt idx="3">
                  <c:v>0.102066672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8DF-4745-A7BF-B1DE7B0EFA59}"/>
            </c:ext>
          </c:extLst>
        </c:ser>
        <c:ser>
          <c:idx val="5"/>
          <c:order val="5"/>
          <c:tx>
            <c:strRef>
              <c:f>NDCG_new!$G$1</c:f>
              <c:strCache>
                <c:ptCount val="1"/>
                <c:pt idx="0">
                  <c:v>TBKNN</c:v>
                </c:pt>
              </c:strCache>
            </c:strRef>
          </c:tx>
          <c:spPr>
            <a:ln w="15875" cap="rnd">
              <a:solidFill>
                <a:srgbClr val="7030A0"/>
              </a:solidFill>
              <a:round/>
            </a:ln>
            <a:effectLst/>
          </c:spPr>
          <c:marker>
            <c:symbol val="plus"/>
            <c:size val="8"/>
            <c:spPr>
              <a:noFill/>
              <a:ln w="19050">
                <a:solidFill>
                  <a:sysClr val="windowText" lastClr="000000"/>
                </a:solidFill>
              </a:ln>
              <a:effectLst/>
            </c:spPr>
          </c:marker>
          <c:cat>
            <c:strRef>
              <c:f>NDCG_new!$A$2:$A$5</c:f>
              <c:strCache>
                <c:ptCount val="4"/>
                <c:pt idx="0">
                  <c:v>Top-10</c:v>
                </c:pt>
                <c:pt idx="1">
                  <c:v>Top-20</c:v>
                </c:pt>
                <c:pt idx="2">
                  <c:v>Top-50</c:v>
                </c:pt>
                <c:pt idx="3">
                  <c:v>Top-100</c:v>
                </c:pt>
              </c:strCache>
            </c:strRef>
          </c:cat>
          <c:val>
            <c:numRef>
              <c:f>NDCG_new!$G$2:$G$5</c:f>
              <c:numCache>
                <c:formatCode>General</c:formatCode>
                <c:ptCount val="4"/>
                <c:pt idx="0">
                  <c:v>3.9133334999999998E-2</c:v>
                </c:pt>
                <c:pt idx="1">
                  <c:v>4.9200002E-2</c:v>
                </c:pt>
                <c:pt idx="2">
                  <c:v>5.6800003000000002E-2</c:v>
                </c:pt>
                <c:pt idx="3">
                  <c:v>6.1266670000000002E-2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8DF-4745-A7BF-B1DE7B0EFA59}"/>
            </c:ext>
          </c:extLst>
        </c:ser>
        <c:ser>
          <c:idx val="6"/>
          <c:order val="6"/>
          <c:tx>
            <c:strRef>
              <c:f>NDCG_new!$H$1</c:f>
              <c:strCache>
                <c:ptCount val="1"/>
                <c:pt idx="0">
                  <c:v>TimePop</c:v>
                </c:pt>
              </c:strCache>
            </c:strRef>
          </c:tx>
          <c:spPr>
            <a:ln w="15875" cap="rnd">
              <a:solidFill>
                <a:srgbClr val="FFC000"/>
              </a:solidFill>
              <a:round/>
            </a:ln>
            <a:effectLst/>
          </c:spPr>
          <c:marker>
            <c:symbol val="dash"/>
            <c:size val="7"/>
            <c:spPr>
              <a:solidFill>
                <a:schemeClr val="accent1">
                  <a:lumMod val="60000"/>
                </a:schemeClr>
              </a:solidFill>
              <a:ln w="15875">
                <a:solidFill>
                  <a:sysClr val="windowText" lastClr="000000"/>
                </a:solidFill>
              </a:ln>
              <a:effectLst/>
            </c:spPr>
          </c:marker>
          <c:cat>
            <c:strRef>
              <c:f>NDCG_new!$A$2:$A$5</c:f>
              <c:strCache>
                <c:ptCount val="4"/>
                <c:pt idx="0">
                  <c:v>Top-10</c:v>
                </c:pt>
                <c:pt idx="1">
                  <c:v>Top-20</c:v>
                </c:pt>
                <c:pt idx="2">
                  <c:v>Top-50</c:v>
                </c:pt>
                <c:pt idx="3">
                  <c:v>Top-100</c:v>
                </c:pt>
              </c:strCache>
            </c:strRef>
          </c:cat>
          <c:val>
            <c:numRef>
              <c:f>NDCG_new!$H$2:$H$5</c:f>
              <c:numCache>
                <c:formatCode>General</c:formatCode>
                <c:ptCount val="4"/>
                <c:pt idx="0">
                  <c:v>1.9952654E-2</c:v>
                </c:pt>
                <c:pt idx="1">
                  <c:v>2.522609E-2</c:v>
                </c:pt>
                <c:pt idx="2">
                  <c:v>3.1565513000000003E-2</c:v>
                </c:pt>
                <c:pt idx="3">
                  <c:v>3.6074334999999999E-2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8DF-4745-A7BF-B1DE7B0EFA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8205151"/>
        <c:axId val="522744783"/>
      </c:lineChart>
      <c:catAx>
        <c:axId val="5282051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2744783"/>
        <c:crosses val="autoZero"/>
        <c:auto val="1"/>
        <c:lblAlgn val="ctr"/>
        <c:lblOffset val="100"/>
        <c:noMultiLvlLbl val="0"/>
      </c:catAx>
      <c:valAx>
        <c:axId val="522744783"/>
        <c:scaling>
          <c:orientation val="minMax"/>
          <c:max val="0.2"/>
        </c:scaling>
        <c:delete val="0"/>
        <c:axPos val="l"/>
        <c:majorGridlines>
          <c:spPr>
            <a:ln w="9525" cap="flat" cmpd="sng" algn="ctr">
              <a:solidFill>
                <a:sysClr val="window" lastClr="FFFFFF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8205151"/>
        <c:crosses val="autoZero"/>
        <c:crossBetween val="between"/>
      </c:valAx>
      <c:spPr>
        <a:solidFill>
          <a:sysClr val="window" lastClr="FFFFFF">
            <a:lumMod val="95000"/>
          </a:sysClr>
        </a:solidFill>
        <a:ln cmpd="dbl">
          <a:solidFill>
            <a:sysClr val="window" lastClr="FFFFFF">
              <a:lumMod val="50000"/>
            </a:sysClr>
          </a:solidFill>
          <a:prstDash val="solid"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1D4D49-F73F-4547-83FE-F2794F559E7C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033823-1C6C-49A1-85FF-EED8FF44E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360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033823-1C6C-49A1-85FF-EED8FF44E8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413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7188" y="1239838"/>
            <a:ext cx="5954712" cy="33512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DC996-4337-44EB-9394-DAD85001407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528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033823-1C6C-49A1-85FF-EED8FF44E81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504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033823-1C6C-49A1-85FF-EED8FF44E81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666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7188" y="1239838"/>
            <a:ext cx="5954712" cy="33512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DC996-4337-44EB-9394-DAD85001407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0865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033823-1C6C-49A1-85FF-EED8FF44E81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8236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DC996-4337-44EB-9394-DAD85001407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7960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033823-1C6C-49A1-85FF-EED8FF44E81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7731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033823-1C6C-49A1-85FF-EED8FF44E81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0492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Content loss is denoted by the l1-norm loss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Therefore, the overall loss function is a minimax game between the generator and discriminator components.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033823-1C6C-49A1-85FF-EED8FF44E81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2233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033823-1C6C-49A1-85FF-EED8FF44E81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0307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1D813-4095-47D0-B686-726FDB38F0E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1984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033823-1C6C-49A1-85FF-EED8FF44E81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2865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033823-1C6C-49A1-85FF-EED8FF44E81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3882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8DA67-ECA9-4560-8BAA-BDD75E656A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BE8A40-E13D-4D84-A28D-9D6D3BA81C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D1346A-B2AC-4FC1-ADDA-2C55088F3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EE985-2835-410D-B826-544BE4DA3354}" type="datetime1">
              <a:rPr lang="en-US" smtClean="0"/>
              <a:t>2/17/2022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52A846-3118-40A8-9845-0225E9670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88A9EC-CD45-4801-B6F4-B30C142DC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023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E8164-2859-4728-A011-3E7D6575D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352"/>
            <a:ext cx="10515600" cy="8540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563EE-0B15-45B8-B742-F50F7523F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15999"/>
            <a:ext cx="10515600" cy="54854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E1A246-F8B6-457E-8CD8-286603B35A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01491"/>
            <a:ext cx="2743200" cy="365125"/>
          </a:xfrm>
        </p:spPr>
        <p:txBody>
          <a:bodyPr/>
          <a:lstStyle/>
          <a:p>
            <a:fld id="{1F1D77B9-F148-46A7-B127-36609758CE9B}" type="datetime1">
              <a:rPr lang="en-US" smtClean="0"/>
              <a:t>2/17/2022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E5DD1-2D03-4BF7-9B1A-53CB86540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01491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0810CE-0AC2-40F1-9369-61ECEECC3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01491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E47185-3E2A-46B7-BFBE-75BAE8CB2AB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364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6BEE9-0EE0-4593-856A-35280F016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F19093-0D6F-4B8A-8612-E15D9D8BCC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D062D3-30C1-4B90-904F-C9DC3B9AF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1F333-1FFA-4A43-AEBA-23FE45F2178C}" type="datetime1">
              <a:rPr lang="en-US" smtClean="0"/>
              <a:t>2/17/2022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F4D298-0AF2-4C60-BC9A-B9B590D2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5EBBCC-6B46-41C3-8C02-0401D5E40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542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1891A-FC6F-41D9-B68F-24F397118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CD5C3-8C07-4353-B58F-AACCFB408A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1D41E5-0A38-4AB0-A8F9-78A774FDFA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EBABC7-92FE-4689-ADAF-0D45F9B18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2698F-18CC-4547-BCB0-13E85D2469AF}" type="datetime1">
              <a:rPr lang="en-US" smtClean="0"/>
              <a:t>2/17/2022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FB0974-C4A3-4540-9E47-0866CE3B4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434203-3E98-4691-9717-804DE3030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785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DDBAD-F028-4876-BD6E-25EE7DBA5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14EF29-86E3-410B-9CC7-84B4DCA29E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F65F9B-5916-4606-AFDF-857F459806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F59135-B6D5-4F7C-9F01-DD918D6FD4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9282AA-4EAD-4AAA-ACBD-C08B203B87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B7E380-399D-485B-B5B9-74176EC8B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6D805-C604-4010-B455-6B56F81354E6}" type="datetime1">
              <a:rPr lang="en-US" smtClean="0"/>
              <a:t>2/17/2022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ED0E2-5066-4CA3-8BE5-E706FC6D0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38BCBD-05C3-49D6-896D-E6BCABE92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072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1B3D7-CA55-498C-86CA-4890F1FF2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60374A-AD9B-4BDF-9341-DC3E244C6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58A5-0192-4A65-95F6-9B11EB5377C1}" type="datetime1">
              <a:rPr lang="en-US" smtClean="0"/>
              <a:t>2/17/2022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6CE0E0-17D5-4A40-B14C-AA0481BB6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F0A593-C51B-4951-8FBD-3A9DE0237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443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E0636F-52F0-4EE6-AA75-4A528D648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0F902-CC95-4B10-93D1-883AC091D9C6}" type="datetime1">
              <a:rPr lang="en-US" smtClean="0"/>
              <a:t>2/17/2022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66CE63-D51F-4DA8-8D47-42C490398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07E44A-4953-4BC8-84E9-3F05D7AB5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913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EB3E9-01FB-46D5-B794-5444C7DDC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D20E2E-8E37-4514-A46C-A09702B410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8396EB-B399-4F8F-B70A-CC7636D6E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22C566-2084-4949-8E72-7F4D63EC8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731E7-27CF-4D12-B509-437ACE708607}" type="datetime1">
              <a:rPr lang="en-US" smtClean="0"/>
              <a:t>2/17/2022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BDBD65-BD1A-40CE-9C25-FD30A2F25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27D9AE-C60D-4075-B846-B9F5D53C6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978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B102A-85E0-4C83-A4AD-DDC6485AF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CF5886-065A-44CA-8C07-CC10E7C8F6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42218B-8C14-4689-BDED-2CEF58E89A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4920C7-B486-44BB-998E-DA886D2CC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35CF-8B3B-4ACD-A3CE-ACBFF14688F0}" type="datetime1">
              <a:rPr lang="en-US" smtClean="0"/>
              <a:t>2/17/2022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2E0A85-C4E9-4230-8C56-1D2B24B5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A2333D-73E6-46DB-86EF-D40763061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970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71BDF-BBAC-498D-A563-4AA532789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EE4AC1-7FA0-4888-8D25-90FCE893A7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A19B94-BEB8-47B2-BAF7-3BE4178C5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381B-315C-4662-9D55-A664271F7D9F}" type="datetime1">
              <a:rPr lang="en-US" smtClean="0"/>
              <a:t>2/17/2022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1F043-993B-4A95-82F1-DC18B8F3B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31BFD2-B916-41D4-894C-1D26C494B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941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71813A-0E2D-4E91-A46E-9E4DF2FC9C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F64798-FC1B-495E-8BF9-37EE445F21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7ECA39-D646-4374-8F14-455CB1E77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13EB9-8319-474B-96AD-FBB6401B5DE4}" type="datetime1">
              <a:rPr lang="en-US" smtClean="0"/>
              <a:t>2/17/2022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17C5A-A6F1-4EAE-9C32-E3EFDD2BB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313AC0-F908-4664-B30F-9E96B2703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773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2C3F09-CA4C-4235-9AE1-9E73B6A1D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11BAF-B6CB-4CFC-BF3D-1C9EB8CF04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E9E397-2592-4A0F-8DAD-3764A34DC8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0D289C-6DC7-488D-BB9A-BB2B9F16F501}" type="datetime1">
              <a:rPr lang="en-US" smtClean="0"/>
              <a:t>2/17/2022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62FB3F-F2B3-419C-961C-F4A9DC91C9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546C2-99BE-47D2-B15F-9C159C4D68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47185-3E2A-46B7-BFBE-75BAE8CB2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715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0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2.png"/><Relationship Id="rId5" Type="http://schemas.openxmlformats.org/officeDocument/2006/relationships/image" Target="../media/image28.svg"/><Relationship Id="rId10" Type="http://schemas.openxmlformats.org/officeDocument/2006/relationships/image" Target="../media/image31.svg"/><Relationship Id="rId4" Type="http://schemas.openxmlformats.org/officeDocument/2006/relationships/image" Target="../media/image27.png"/><Relationship Id="rId9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25.png"/><Relationship Id="rId5" Type="http://schemas.openxmlformats.org/officeDocument/2006/relationships/image" Target="../media/image35.svg"/><Relationship Id="rId10" Type="http://schemas.openxmlformats.org/officeDocument/2006/relationships/image" Target="../media/image23.svg"/><Relationship Id="rId4" Type="http://schemas.openxmlformats.org/officeDocument/2006/relationships/image" Target="../media/image34.png"/><Relationship Id="rId9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png"/><Relationship Id="rId13" Type="http://schemas.openxmlformats.org/officeDocument/2006/relationships/image" Target="../media/image195.png"/><Relationship Id="rId18" Type="http://schemas.openxmlformats.org/officeDocument/2006/relationships/image" Target="../media/image39.jpeg"/><Relationship Id="rId3" Type="http://schemas.openxmlformats.org/officeDocument/2006/relationships/image" Target="../media/image190.png"/><Relationship Id="rId7" Type="http://schemas.openxmlformats.org/officeDocument/2006/relationships/image" Target="../media/image193.png"/><Relationship Id="rId12" Type="http://schemas.openxmlformats.org/officeDocument/2006/relationships/image" Target="../media/image185.png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98.png"/><Relationship Id="rId20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2.png"/><Relationship Id="rId11" Type="http://schemas.openxmlformats.org/officeDocument/2006/relationships/image" Target="../media/image184.png"/><Relationship Id="rId5" Type="http://schemas.openxmlformats.org/officeDocument/2006/relationships/image" Target="../media/image178.png"/><Relationship Id="rId15" Type="http://schemas.openxmlformats.org/officeDocument/2006/relationships/image" Target="../media/image197.png"/><Relationship Id="rId10" Type="http://schemas.openxmlformats.org/officeDocument/2006/relationships/image" Target="../media/image183.png"/><Relationship Id="rId19" Type="http://schemas.openxmlformats.org/officeDocument/2006/relationships/image" Target="../media/image25.png"/><Relationship Id="rId4" Type="http://schemas.openxmlformats.org/officeDocument/2006/relationships/image" Target="../media/image191.png"/><Relationship Id="rId9" Type="http://schemas.openxmlformats.org/officeDocument/2006/relationships/image" Target="../media/image182.png"/><Relationship Id="rId14" Type="http://schemas.openxmlformats.org/officeDocument/2006/relationships/image" Target="../media/image19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3" Type="http://schemas.openxmlformats.org/officeDocument/2006/relationships/image" Target="../media/image41.png"/><Relationship Id="rId21" Type="http://schemas.openxmlformats.org/officeDocument/2006/relationships/image" Target="../media/image420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53.png"/><Relationship Id="rId20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48.png"/><Relationship Id="rId24" Type="http://schemas.openxmlformats.org/officeDocument/2006/relationships/image" Target="../media/image56.png"/><Relationship Id="rId15" Type="http://schemas.openxmlformats.org/officeDocument/2006/relationships/image" Target="../media/image43.png"/><Relationship Id="rId23" Type="http://schemas.openxmlformats.org/officeDocument/2006/relationships/image" Target="../media/image440.png"/><Relationship Id="rId10" Type="http://schemas.openxmlformats.org/officeDocument/2006/relationships/image" Target="../media/image42.png"/><Relationship Id="rId19" Type="http://schemas.openxmlformats.org/officeDocument/2006/relationships/image" Target="../media/image44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Relationship Id="rId22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200.png"/><Relationship Id="rId18" Type="http://schemas.openxmlformats.org/officeDocument/2006/relationships/image" Target="../media/image206.png"/><Relationship Id="rId26" Type="http://schemas.openxmlformats.org/officeDocument/2006/relationships/image" Target="../media/image64.png"/><Relationship Id="rId3" Type="http://schemas.openxmlformats.org/officeDocument/2006/relationships/image" Target="../media/image1920.png"/><Relationship Id="rId21" Type="http://schemas.openxmlformats.org/officeDocument/2006/relationships/image" Target="../media/image208.png"/><Relationship Id="rId7" Type="http://schemas.openxmlformats.org/officeDocument/2006/relationships/image" Target="../media/image59.png"/><Relationship Id="rId12" Type="http://schemas.openxmlformats.org/officeDocument/2006/relationships/image" Target="../media/image39.jpeg"/><Relationship Id="rId17" Type="http://schemas.openxmlformats.org/officeDocument/2006/relationships/image" Target="../media/image205.png"/><Relationship Id="rId25" Type="http://schemas.openxmlformats.org/officeDocument/2006/relationships/image" Target="../media/image63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204.png"/><Relationship Id="rId20" Type="http://schemas.openxmlformats.org/officeDocument/2006/relationships/image" Target="../media/image20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50.png"/><Relationship Id="rId11" Type="http://schemas.openxmlformats.org/officeDocument/2006/relationships/image" Target="../media/image40.jpeg"/><Relationship Id="rId24" Type="http://schemas.openxmlformats.org/officeDocument/2006/relationships/image" Target="../media/image62.png"/><Relationship Id="rId5" Type="http://schemas.openxmlformats.org/officeDocument/2006/relationships/image" Target="../media/image1940.png"/><Relationship Id="rId15" Type="http://schemas.openxmlformats.org/officeDocument/2006/relationships/image" Target="../media/image202.png"/><Relationship Id="rId23" Type="http://schemas.openxmlformats.org/officeDocument/2006/relationships/image" Target="../media/image590.png"/><Relationship Id="rId10" Type="http://schemas.openxmlformats.org/officeDocument/2006/relationships/image" Target="../media/image61.png"/><Relationship Id="rId19" Type="http://schemas.openxmlformats.org/officeDocument/2006/relationships/image" Target="../media/image57.png"/><Relationship Id="rId4" Type="http://schemas.openxmlformats.org/officeDocument/2006/relationships/image" Target="../media/image58.png"/><Relationship Id="rId9" Type="http://schemas.openxmlformats.org/officeDocument/2006/relationships/image" Target="../media/image1980.png"/><Relationship Id="rId14" Type="http://schemas.openxmlformats.org/officeDocument/2006/relationships/image" Target="../media/image20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chart" Target="../charts/char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41.png"/><Relationship Id="rId7" Type="http://schemas.openxmlformats.org/officeDocument/2006/relationships/image" Target="../media/image243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65.png"/><Relationship Id="rId9" Type="http://schemas.openxmlformats.org/officeDocument/2006/relationships/image" Target="../media/image24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134">
            <a:extLst>
              <a:ext uri="{FF2B5EF4-FFF2-40B4-BE49-F238E27FC236}">
                <a16:creationId xmlns:a16="http://schemas.microsoft.com/office/drawing/2014/main" id="{2643BE6C-86B7-4AB9-91E8-9B5DB45AC8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88" y="0"/>
            <a:ext cx="12188825" cy="42428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0FFA09-125D-4057-A2C1-50037CC143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845" y="578839"/>
            <a:ext cx="11748310" cy="1355433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Cross-network user preference generation for </a:t>
            </a:r>
            <a:br>
              <a:rPr lang="en-US" sz="4000" dirty="0">
                <a:solidFill>
                  <a:srgbClr val="FFFFFF"/>
                </a:solidFill>
              </a:rPr>
            </a:br>
            <a:r>
              <a:rPr lang="en-US" sz="4000" dirty="0">
                <a:solidFill>
                  <a:srgbClr val="FFFFFF"/>
                </a:solidFill>
              </a:rPr>
              <a:t>non-overlapped users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6999FD-B3EA-4AC8-B7E3-1132437AC4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2115" y="3429000"/>
            <a:ext cx="2847770" cy="783428"/>
          </a:xfrm>
        </p:spPr>
        <p:txBody>
          <a:bodyPr>
            <a:normAutofit fontScale="77500" lnSpcReduction="20000"/>
          </a:bodyPr>
          <a:lstStyle/>
          <a:p>
            <a:r>
              <a:rPr lang="en-US" sz="3500" dirty="0">
                <a:solidFill>
                  <a:schemeClr val="bg1"/>
                </a:solidFill>
              </a:rPr>
              <a:t>Dilruk Perera</a:t>
            </a:r>
            <a:r>
              <a:rPr lang="en-US" sz="3000" dirty="0">
                <a:solidFill>
                  <a:schemeClr val="bg1"/>
                </a:solidFill>
              </a:rPr>
              <a:t>  </a:t>
            </a:r>
          </a:p>
          <a:p>
            <a:r>
              <a:rPr lang="en-US" sz="3000" dirty="0">
                <a:solidFill>
                  <a:schemeClr val="bg1"/>
                </a:solidFill>
              </a:rPr>
              <a:t>(School of Computing)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146" name="Picture 2" descr="Image result for national university of singapore icon">
            <a:extLst>
              <a:ext uri="{FF2B5EF4-FFF2-40B4-BE49-F238E27FC236}">
                <a16:creationId xmlns:a16="http://schemas.microsoft.com/office/drawing/2014/main" id="{59561A74-7D34-4E90-A6FC-8AF1F7C1F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537" y="4712881"/>
            <a:ext cx="2292926" cy="1047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3B19E0A-D4D2-42EA-BE5E-32236ADC8350}"/>
              </a:ext>
            </a:extLst>
          </p:cNvPr>
          <p:cNvSpPr/>
          <p:nvPr/>
        </p:nvSpPr>
        <p:spPr>
          <a:xfrm>
            <a:off x="2160973" y="6183524"/>
            <a:ext cx="8585718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400" b="1" dirty="0"/>
              <a:t>Dilruk Perera</a:t>
            </a:r>
            <a:r>
              <a:rPr lang="en-US" sz="1400" dirty="0"/>
              <a:t>, and Roger Zimmermann, “</a:t>
            </a:r>
            <a:r>
              <a:rPr lang="en-US" sz="1400" dirty="0" err="1"/>
              <a:t>CnGAN</a:t>
            </a:r>
            <a:r>
              <a:rPr lang="en-US" sz="1400" dirty="0"/>
              <a:t>: Generative Adversarial Networks for Cross-network user preference generation for non-overlapped users,” </a:t>
            </a:r>
            <a:r>
              <a:rPr lang="en-US" sz="1400" b="1" dirty="0"/>
              <a:t>The Web Conference, WWW, 2019 </a:t>
            </a:r>
          </a:p>
        </p:txBody>
      </p:sp>
    </p:spTree>
    <p:extLst>
      <p:ext uri="{BB962C8B-B14F-4D97-AF65-F5344CB8AC3E}">
        <p14:creationId xmlns:p14="http://schemas.microsoft.com/office/powerpoint/2010/main" val="1601413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A0FB4-912A-495E-B078-4D37BF550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10713-9126-40D4-BAB5-4A78095EA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Background : Cross-network Recommender Systems</a:t>
            </a:r>
          </a:p>
          <a:p>
            <a:endParaRPr lang="en-US" dirty="0"/>
          </a:p>
          <a:p>
            <a:r>
              <a:rPr lang="en-US" dirty="0"/>
              <a:t>Research Problem</a:t>
            </a:r>
          </a:p>
          <a:p>
            <a:endParaRPr lang="en-US" dirty="0"/>
          </a:p>
          <a:p>
            <a:r>
              <a:rPr lang="en-US" dirty="0"/>
              <a:t>Solution</a:t>
            </a:r>
          </a:p>
          <a:p>
            <a:endParaRPr lang="en-US" dirty="0"/>
          </a:p>
          <a:p>
            <a:r>
              <a:rPr lang="en-US" dirty="0"/>
              <a:t>Methodology</a:t>
            </a:r>
          </a:p>
          <a:p>
            <a:endParaRPr lang="en-US" dirty="0"/>
          </a:p>
          <a:p>
            <a:r>
              <a:rPr lang="en-US" dirty="0"/>
              <a:t>Experimental Results</a:t>
            </a:r>
          </a:p>
          <a:p>
            <a:endParaRPr lang="en-US" dirty="0"/>
          </a:p>
          <a:p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14223B-4DDB-4BA0-963A-4D2085CCB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921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100" y="854119"/>
            <a:ext cx="10763250" cy="5647371"/>
          </a:xfrm>
          <a:noFill/>
          <a:ln>
            <a:noFill/>
          </a:ln>
        </p:spPr>
        <p:txBody>
          <a:bodyPr>
            <a:normAutofit/>
          </a:bodyPr>
          <a:lstStyle/>
          <a:p>
            <a:pPr marL="457200" lvl="1" indent="-457200" algn="just">
              <a:spcBef>
                <a:spcPts val="600"/>
              </a:spcBef>
            </a:pPr>
            <a:endParaRPr lang="en-US" dirty="0"/>
          </a:p>
          <a:p>
            <a:pPr marL="457200" lvl="1" indent="-457200" algn="just">
              <a:spcBef>
                <a:spcPts val="600"/>
              </a:spcBef>
            </a:pPr>
            <a:r>
              <a:rPr lang="en-US" dirty="0"/>
              <a:t>Overwhelming amounts of information are available on today’s Web</a:t>
            </a:r>
          </a:p>
          <a:p>
            <a:pPr marL="457200" lvl="1" indent="-457200" algn="just">
              <a:spcBef>
                <a:spcPts val="600"/>
              </a:spcBef>
            </a:pPr>
            <a:endParaRPr lang="en-US" dirty="0"/>
          </a:p>
          <a:p>
            <a:pPr marL="457200" lvl="1" indent="-457200" algn="just">
              <a:spcBef>
                <a:spcPts val="600"/>
              </a:spcBef>
            </a:pPr>
            <a:endParaRPr lang="en-US" dirty="0"/>
          </a:p>
          <a:p>
            <a:pPr marL="457200" lvl="1" indent="-457200" algn="just">
              <a:spcBef>
                <a:spcPts val="600"/>
              </a:spcBef>
            </a:pPr>
            <a:endParaRPr lang="en-US" dirty="0"/>
          </a:p>
          <a:p>
            <a:pPr marL="457200" lvl="1" indent="-457200" algn="just">
              <a:spcBef>
                <a:spcPts val="600"/>
              </a:spcBef>
            </a:pPr>
            <a:endParaRPr lang="en-US" dirty="0"/>
          </a:p>
          <a:p>
            <a:pPr marL="457200" lvl="1" indent="-457200" algn="just">
              <a:spcBef>
                <a:spcPts val="600"/>
              </a:spcBef>
            </a:pPr>
            <a:r>
              <a:rPr lang="en-US" b="1" dirty="0"/>
              <a:t>Information overload problem</a:t>
            </a:r>
            <a:endParaRPr lang="en-US" sz="2400" b="1" dirty="0"/>
          </a:p>
          <a:p>
            <a:pPr marL="114910" lvl="2" indent="0" algn="just">
              <a:spcBef>
                <a:spcPts val="600"/>
              </a:spcBef>
              <a:buNone/>
            </a:pPr>
            <a:endParaRPr lang="en-US" sz="2400" dirty="0"/>
          </a:p>
          <a:p>
            <a:pPr marL="114910" lvl="2" indent="0" algn="just">
              <a:spcBef>
                <a:spcPts val="600"/>
              </a:spcBef>
              <a:buNone/>
            </a:pPr>
            <a:endParaRPr lang="en-US" sz="2400" dirty="0"/>
          </a:p>
          <a:p>
            <a:pPr marL="457200" indent="-457200"/>
            <a:r>
              <a:rPr lang="en-US" sz="2400" b="1" dirty="0"/>
              <a:t>Solution: </a:t>
            </a:r>
            <a:r>
              <a:rPr lang="en-US" sz="2400" dirty="0"/>
              <a:t>Recommender Systems (RSs)</a:t>
            </a:r>
          </a:p>
          <a:p>
            <a:pPr marL="457200" indent="-457200"/>
            <a:endParaRPr lang="en-US" sz="2400" dirty="0"/>
          </a:p>
          <a:p>
            <a:pPr marL="914400" lvl="1" indent="-457200"/>
            <a:r>
              <a:rPr lang="en-US" sz="2000" dirty="0"/>
              <a:t>Learn individual preferences from user profiles</a:t>
            </a:r>
          </a:p>
          <a:p>
            <a:pPr marL="914400" lvl="1" indent="-457200"/>
            <a:endParaRPr lang="en-US" sz="2000" dirty="0"/>
          </a:p>
          <a:p>
            <a:pPr marL="914400" lvl="1" indent="-457200"/>
            <a:r>
              <a:rPr lang="en-US" sz="2000" dirty="0"/>
              <a:t>Automatically recommend interesting and unseen items to users</a:t>
            </a:r>
          </a:p>
          <a:p>
            <a:pPr marL="457200" indent="-457200"/>
            <a:endParaRPr lang="en-US" sz="2400" dirty="0">
              <a:solidFill>
                <a:srgbClr val="C00000"/>
              </a:solidFill>
            </a:endParaRPr>
          </a:p>
          <a:p>
            <a:pPr marL="413100" lvl="1" indent="0">
              <a:spcBef>
                <a:spcPts val="1200"/>
              </a:spcBef>
              <a:buNone/>
            </a:pPr>
            <a:endParaRPr lang="en-US" dirty="0"/>
          </a:p>
          <a:p>
            <a:pPr marL="413100" lvl="1" indent="0">
              <a:spcBef>
                <a:spcPts val="1200"/>
              </a:spcBef>
            </a:pPr>
            <a:endParaRPr lang="en-US" dirty="0"/>
          </a:p>
        </p:txBody>
      </p:sp>
      <p:pic>
        <p:nvPicPr>
          <p:cNvPr id="1030" name="Picture 6" descr="Image result for information overloa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7" r="8884"/>
          <a:stretch/>
        </p:blipFill>
        <p:spPr bwMode="auto">
          <a:xfrm flipH="1">
            <a:off x="9706172" y="2325672"/>
            <a:ext cx="2085018" cy="1599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Image result for information overload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Image result for information overload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ACDAC8A-A8BE-440F-98B9-F6BE8AE04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89352"/>
            <a:ext cx="10591800" cy="854075"/>
          </a:xfrm>
        </p:spPr>
        <p:txBody>
          <a:bodyPr>
            <a:normAutofit/>
          </a:bodyPr>
          <a:lstStyle/>
          <a:p>
            <a:r>
              <a:rPr lang="en-US" dirty="0"/>
              <a:t>Background: Recommender Systems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F831BFE-8A0B-46A9-B011-7C33ED83FC1B}"/>
              </a:ext>
            </a:extLst>
          </p:cNvPr>
          <p:cNvGrpSpPr/>
          <p:nvPr/>
        </p:nvGrpSpPr>
        <p:grpSpPr>
          <a:xfrm>
            <a:off x="1592126" y="2381641"/>
            <a:ext cx="7081953" cy="461665"/>
            <a:chOff x="3542848" y="6060935"/>
            <a:chExt cx="7081953" cy="46166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2250F9E-1C4A-44A5-98F6-FA9D09C654AC}"/>
                </a:ext>
              </a:extLst>
            </p:cNvPr>
            <p:cNvSpPr txBox="1"/>
            <p:nvPr/>
          </p:nvSpPr>
          <p:spPr>
            <a:xfrm>
              <a:off x="3717846" y="6060935"/>
              <a:ext cx="69069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3510" lvl="2" algn="just">
                <a:spcBef>
                  <a:spcPts val="600"/>
                </a:spcBef>
              </a:pPr>
              <a:r>
                <a:rPr lang="en-US" sz="2400" dirty="0"/>
                <a:t>270,000+ snapchat stories are created per minute !</a:t>
              </a:r>
            </a:p>
          </p:txBody>
        </p:sp>
        <p:pic>
          <p:nvPicPr>
            <p:cNvPr id="2050" name="Picture 2" descr="https://encrypted-tbn0.gstatic.com/images?q=tbn:ANd9GcTOSthd_gPjfjyMqmBu8HsIAEOyVgKPHuvGsXvYEojeSNhbQgdTtg">
              <a:extLst>
                <a:ext uri="{FF2B5EF4-FFF2-40B4-BE49-F238E27FC236}">
                  <a16:creationId xmlns:a16="http://schemas.microsoft.com/office/drawing/2014/main" id="{40B808DE-F67E-406D-95E1-063754BB63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2848" y="6106504"/>
              <a:ext cx="373250" cy="373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1D52935-39A4-4BF8-8ECF-778C68B6132C}"/>
              </a:ext>
            </a:extLst>
          </p:cNvPr>
          <p:cNvGrpSpPr/>
          <p:nvPr/>
        </p:nvGrpSpPr>
        <p:grpSpPr>
          <a:xfrm>
            <a:off x="1576356" y="1720507"/>
            <a:ext cx="6782137" cy="830997"/>
            <a:chOff x="3527078" y="5399801"/>
            <a:chExt cx="6782137" cy="83099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49D30E8-25F9-4460-9E95-92E6C033AF8A}"/>
                </a:ext>
              </a:extLst>
            </p:cNvPr>
            <p:cNvSpPr txBox="1"/>
            <p:nvPr/>
          </p:nvSpPr>
          <p:spPr>
            <a:xfrm>
              <a:off x="3729473" y="5399801"/>
              <a:ext cx="657974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3510" lvl="2" algn="just">
                <a:spcBef>
                  <a:spcPts val="600"/>
                </a:spcBef>
              </a:pPr>
              <a:r>
                <a:rPr lang="en-US" sz="2400" dirty="0"/>
                <a:t>500+ hours of videos uploaded per minute !</a:t>
              </a:r>
            </a:p>
            <a:p>
              <a:endParaRPr lang="en-US" sz="2400" dirty="0"/>
            </a:p>
          </p:txBody>
        </p:sp>
        <p:pic>
          <p:nvPicPr>
            <p:cNvPr id="2052" name="Picture 4" descr="https://images.vexels.com/media/users/3/137425/isolated/preview/f2ea1ded4d037633f687ee389a571086-youtube-icon-logo-by-vexels.png">
              <a:extLst>
                <a:ext uri="{FF2B5EF4-FFF2-40B4-BE49-F238E27FC236}">
                  <a16:creationId xmlns:a16="http://schemas.microsoft.com/office/drawing/2014/main" id="{CE020941-3E06-4921-9527-10E6BCF6CB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7078" y="5439509"/>
              <a:ext cx="404790" cy="4047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594D28-D34C-48F6-9500-84CE79E3803E}"/>
              </a:ext>
            </a:extLst>
          </p:cNvPr>
          <p:cNvGrpSpPr/>
          <p:nvPr/>
        </p:nvGrpSpPr>
        <p:grpSpPr>
          <a:xfrm>
            <a:off x="8153400" y="4675734"/>
            <a:ext cx="3871693" cy="1484300"/>
            <a:chOff x="7989549" y="4170409"/>
            <a:chExt cx="3871693" cy="1484300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7993EB99-3760-4563-9063-B0F81D10B3E9}"/>
                </a:ext>
              </a:extLst>
            </p:cNvPr>
            <p:cNvGrpSpPr/>
            <p:nvPr/>
          </p:nvGrpSpPr>
          <p:grpSpPr>
            <a:xfrm>
              <a:off x="7989549" y="4501040"/>
              <a:ext cx="3709706" cy="1153669"/>
              <a:chOff x="7989549" y="4501040"/>
              <a:chExt cx="3709706" cy="1153669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25084A00-71E2-4177-9CAD-CFDF0AF33008}"/>
                  </a:ext>
                </a:extLst>
              </p:cNvPr>
              <p:cNvGrpSpPr/>
              <p:nvPr/>
            </p:nvGrpSpPr>
            <p:grpSpPr>
              <a:xfrm>
                <a:off x="7989549" y="4501040"/>
                <a:ext cx="3709706" cy="1153669"/>
                <a:chOff x="7989549" y="3936360"/>
                <a:chExt cx="3709706" cy="1153669"/>
              </a:xfrm>
            </p:grpSpPr>
            <p:pic>
              <p:nvPicPr>
                <p:cNvPr id="23" name="Picture 12" descr="Image result for Recommender Systems icon">
                  <a:extLst>
                    <a:ext uri="{FF2B5EF4-FFF2-40B4-BE49-F238E27FC236}">
                      <a16:creationId xmlns:a16="http://schemas.microsoft.com/office/drawing/2014/main" id="{5A99BDAA-C4A9-47C7-832B-57575A9C390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4248" t="65331" r="17019" b="21200"/>
                <a:stretch/>
              </p:blipFill>
              <p:spPr bwMode="auto">
                <a:xfrm>
                  <a:off x="10584830" y="4368412"/>
                  <a:ext cx="1114425" cy="30800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70323AFD-D2A8-47FB-8ED7-7F46A8135C67}"/>
                    </a:ext>
                  </a:extLst>
                </p:cNvPr>
                <p:cNvGrpSpPr/>
                <p:nvPr/>
              </p:nvGrpSpPr>
              <p:grpSpPr>
                <a:xfrm>
                  <a:off x="7989549" y="3936360"/>
                  <a:ext cx="1572980" cy="1153669"/>
                  <a:chOff x="7847245" y="3832669"/>
                  <a:chExt cx="1572980" cy="1153669"/>
                </a:xfrm>
              </p:grpSpPr>
              <p:pic>
                <p:nvPicPr>
                  <p:cNvPr id="24" name="Picture 12" descr="Image result for Recommender Systems icon">
                    <a:extLst>
                      <a:ext uri="{FF2B5EF4-FFF2-40B4-BE49-F238E27FC236}">
                        <a16:creationId xmlns:a16="http://schemas.microsoft.com/office/drawing/2014/main" id="{B1311655-23C6-44B4-8B9B-76E16610060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489" t="3247" r="39759" b="48563"/>
                  <a:stretch/>
                </p:blipFill>
                <p:spPr bwMode="auto">
                  <a:xfrm>
                    <a:off x="8004309" y="3848340"/>
                    <a:ext cx="1145025" cy="100779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1" name="Speech Bubble: Oval 10">
                    <a:extLst>
                      <a:ext uri="{FF2B5EF4-FFF2-40B4-BE49-F238E27FC236}">
                        <a16:creationId xmlns:a16="http://schemas.microsoft.com/office/drawing/2014/main" id="{5FDF2082-EA94-441E-96BF-6779545D7BE3}"/>
                      </a:ext>
                    </a:extLst>
                  </p:cNvPr>
                  <p:cNvSpPr/>
                  <p:nvPr/>
                </p:nvSpPr>
                <p:spPr>
                  <a:xfrm>
                    <a:off x="7847245" y="3832669"/>
                    <a:ext cx="1572980" cy="1153669"/>
                  </a:xfrm>
                  <a:prstGeom prst="wedgeEllipseCallout">
                    <a:avLst>
                      <a:gd name="adj1" fmla="val 60398"/>
                      <a:gd name="adj2" fmla="val 3483"/>
                    </a:avLst>
                  </a:prstGeom>
                  <a:noFill/>
                  <a:ln w="12700">
                    <a:solidFill>
                      <a:srgbClr val="A5A5A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pic>
              <p:nvPicPr>
                <p:cNvPr id="14" name="Picture 4" descr="Image result for girl icon">
                  <a:extLst>
                    <a:ext uri="{FF2B5EF4-FFF2-40B4-BE49-F238E27FC236}">
                      <a16:creationId xmlns:a16="http://schemas.microsoft.com/office/drawing/2014/main" id="{573A939B-08A0-47AD-BAF6-6522CA3B27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colorTemperature colorTemp="59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9592" y="4284303"/>
                  <a:ext cx="476221" cy="47622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5" name="Arrow: Right 14">
                  <a:extLst>
                    <a:ext uri="{FF2B5EF4-FFF2-40B4-BE49-F238E27FC236}">
                      <a16:creationId xmlns:a16="http://schemas.microsoft.com/office/drawing/2014/main" id="{EC1E9DBA-05F9-41B6-AFC9-23DF8E8C903A}"/>
                    </a:ext>
                  </a:extLst>
                </p:cNvPr>
                <p:cNvSpPr/>
                <p:nvPr/>
              </p:nvSpPr>
              <p:spPr>
                <a:xfrm>
                  <a:off x="10322369" y="4449757"/>
                  <a:ext cx="216091" cy="183203"/>
                </a:xfrm>
                <a:prstGeom prst="rightArrow">
                  <a:avLst/>
                </a:prstGeom>
                <a:noFill/>
                <a:ln w="1270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87DC3D6-9908-4C22-99B6-087E083EE061}"/>
                  </a:ext>
                </a:extLst>
              </p:cNvPr>
              <p:cNvSpPr/>
              <p:nvPr/>
            </p:nvSpPr>
            <p:spPr>
              <a:xfrm>
                <a:off x="9265443" y="4760118"/>
                <a:ext cx="97631" cy="1500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EDADA0C-3C72-4B2B-8B1B-D3CA62D2A88B}"/>
                  </a:ext>
                </a:extLst>
              </p:cNvPr>
              <p:cNvSpPr/>
              <p:nvPr/>
            </p:nvSpPr>
            <p:spPr>
              <a:xfrm>
                <a:off x="9257284" y="5132403"/>
                <a:ext cx="97631" cy="652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6A9FD6F5-738C-47CA-85A9-5057B9AE7CD1}"/>
                  </a:ext>
                </a:extLst>
              </p:cNvPr>
              <p:cNvSpPr/>
              <p:nvPr/>
            </p:nvSpPr>
            <p:spPr>
              <a:xfrm>
                <a:off x="9047734" y="5491882"/>
                <a:ext cx="97631" cy="652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6762588-7468-4E3E-A128-0CCEA3FBF558}"/>
                </a:ext>
              </a:extLst>
            </p:cNvPr>
            <p:cNvSpPr txBox="1"/>
            <p:nvPr/>
          </p:nvSpPr>
          <p:spPr>
            <a:xfrm>
              <a:off x="8322228" y="4170409"/>
              <a:ext cx="9076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i="1"/>
                <a:t>User Profile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09818E3-A8BD-406B-A941-D389206E5807}"/>
                </a:ext>
              </a:extLst>
            </p:cNvPr>
            <p:cNvSpPr txBox="1"/>
            <p:nvPr/>
          </p:nvSpPr>
          <p:spPr>
            <a:xfrm>
              <a:off x="10524786" y="4555748"/>
              <a:ext cx="133645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i="1"/>
                <a:t>Recommendations</a:t>
              </a:r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B92939-2BCE-4CD8-9262-D8EF9FCBE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381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430D4F0-E9C0-4508-B74E-B08981B55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352"/>
            <a:ext cx="10515600" cy="854075"/>
          </a:xfrm>
        </p:spPr>
        <p:txBody>
          <a:bodyPr/>
          <a:lstStyle/>
          <a:p>
            <a:r>
              <a:rPr lang="en-US" dirty="0"/>
              <a:t>Background: Recommender Systems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26F1021-B292-4C5A-B675-9D08C2AE07AB}"/>
              </a:ext>
            </a:extLst>
          </p:cNvPr>
          <p:cNvGrpSpPr/>
          <p:nvPr/>
        </p:nvGrpSpPr>
        <p:grpSpPr>
          <a:xfrm>
            <a:off x="1749278" y="943427"/>
            <a:ext cx="8693443" cy="5733598"/>
            <a:chOff x="1749278" y="943427"/>
            <a:chExt cx="8693443" cy="5733598"/>
          </a:xfrm>
        </p:grpSpPr>
        <p:pic>
          <p:nvPicPr>
            <p:cNvPr id="6" name="Picture 5" descr="A screenshot of a video game&#10;&#10;Description automatically generated">
              <a:extLst>
                <a:ext uri="{FF2B5EF4-FFF2-40B4-BE49-F238E27FC236}">
                  <a16:creationId xmlns:a16="http://schemas.microsoft.com/office/drawing/2014/main" id="{4626EB86-1AD3-47A5-ACCA-4AB2BD3BB5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7500"/>
            <a:stretch/>
          </p:blipFill>
          <p:spPr>
            <a:xfrm>
              <a:off x="1749278" y="943427"/>
              <a:ext cx="8693443" cy="5733598"/>
            </a:xfrm>
            <a:prstGeom prst="rect">
              <a:avLst/>
            </a:prstGeom>
          </p:spPr>
        </p:pic>
        <p:pic>
          <p:nvPicPr>
            <p:cNvPr id="26" name="Content Placeholder 4" descr="A screen shot of a video game&#10;&#10;Description automatically generated">
              <a:extLst>
                <a:ext uri="{FF2B5EF4-FFF2-40B4-BE49-F238E27FC236}">
                  <a16:creationId xmlns:a16="http://schemas.microsoft.com/office/drawing/2014/main" id="{C11FC733-1DA3-4293-8EDA-F137518628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526" r="14744" b="98316"/>
            <a:stretch/>
          </p:blipFill>
          <p:spPr>
            <a:xfrm>
              <a:off x="10035440" y="943427"/>
              <a:ext cx="346256" cy="245294"/>
            </a:xfrm>
            <a:prstGeom prst="rect">
              <a:avLst/>
            </a:prstGeom>
          </p:spPr>
        </p:pic>
      </p:grpSp>
      <p:pic>
        <p:nvPicPr>
          <p:cNvPr id="27" name="Picture 4" descr="https://images.vexels.com/media/users/3/137425/isolated/preview/f2ea1ded4d037633f687ee389a571086-youtube-icon-logo-by-vexels.png">
            <a:extLst>
              <a:ext uri="{FF2B5EF4-FFF2-40B4-BE49-F238E27FC236}">
                <a16:creationId xmlns:a16="http://schemas.microsoft.com/office/drawing/2014/main" id="{3E9E1431-F5AD-43F7-91F8-C32806BA2F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2876" y="3422234"/>
            <a:ext cx="775984" cy="77598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DCE34AA3-D883-4F8E-BE86-F366BD0F8E22}"/>
              </a:ext>
            </a:extLst>
          </p:cNvPr>
          <p:cNvGrpSpPr/>
          <p:nvPr/>
        </p:nvGrpSpPr>
        <p:grpSpPr>
          <a:xfrm>
            <a:off x="2858051" y="1294662"/>
            <a:ext cx="1823848" cy="3767483"/>
            <a:chOff x="1981197" y="1247035"/>
            <a:chExt cx="1823848" cy="3767483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F1000526-39D5-4C05-A932-FF665C1E20CF}"/>
                </a:ext>
              </a:extLst>
            </p:cNvPr>
            <p:cNvGrpSpPr/>
            <p:nvPr/>
          </p:nvGrpSpPr>
          <p:grpSpPr>
            <a:xfrm>
              <a:off x="2326355" y="1247035"/>
              <a:ext cx="1478690" cy="3767483"/>
              <a:chOff x="2326355" y="1247035"/>
              <a:chExt cx="1478690" cy="3767483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9A133D1B-85BC-4575-A786-E080CDD336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26355" y="1247035"/>
                <a:ext cx="991859" cy="280715"/>
              </a:xfrm>
              <a:prstGeom prst="rect">
                <a:avLst/>
              </a:prstGeom>
              <a:ln w="28575">
                <a:solidFill>
                  <a:srgbClr val="C00000"/>
                </a:solidFill>
              </a:ln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7A7338D5-9D77-4258-917C-991B05E14F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26355" y="4688419"/>
                <a:ext cx="1478690" cy="326099"/>
              </a:xfrm>
              <a:prstGeom prst="rect">
                <a:avLst/>
              </a:prstGeom>
              <a:ln w="28575">
                <a:solidFill>
                  <a:srgbClr val="C00000"/>
                </a:solidFill>
              </a:ln>
            </p:spPr>
          </p:pic>
        </p:grpSp>
        <p:sp>
          <p:nvSpPr>
            <p:cNvPr id="22" name="Arrow: Right 21">
              <a:extLst>
                <a:ext uri="{FF2B5EF4-FFF2-40B4-BE49-F238E27FC236}">
                  <a16:creationId xmlns:a16="http://schemas.microsoft.com/office/drawing/2014/main" id="{49D752B4-ACD8-40FF-A34B-A93FB7EDFC83}"/>
                </a:ext>
              </a:extLst>
            </p:cNvPr>
            <p:cNvSpPr/>
            <p:nvPr/>
          </p:nvSpPr>
          <p:spPr>
            <a:xfrm>
              <a:off x="1981198" y="1282247"/>
              <a:ext cx="266701" cy="210290"/>
            </a:xfrm>
            <a:prstGeom prst="rightArrow">
              <a:avLst/>
            </a:prstGeom>
            <a:solidFill>
              <a:srgbClr val="C00000"/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row: Right 22">
              <a:extLst>
                <a:ext uri="{FF2B5EF4-FFF2-40B4-BE49-F238E27FC236}">
                  <a16:creationId xmlns:a16="http://schemas.microsoft.com/office/drawing/2014/main" id="{65BA1F3B-51FE-4B37-9EA1-841113A58A67}"/>
                </a:ext>
              </a:extLst>
            </p:cNvPr>
            <p:cNvSpPr/>
            <p:nvPr/>
          </p:nvSpPr>
          <p:spPr>
            <a:xfrm>
              <a:off x="1981197" y="4736798"/>
              <a:ext cx="266701" cy="210290"/>
            </a:xfrm>
            <a:prstGeom prst="rightArrow">
              <a:avLst/>
            </a:prstGeom>
            <a:solidFill>
              <a:srgbClr val="C00000"/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99E042-81DA-40B3-8764-43AD34660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604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Netflix Recommend">
            <a:extLst>
              <a:ext uri="{FF2B5EF4-FFF2-40B4-BE49-F238E27FC236}">
                <a16:creationId xmlns:a16="http://schemas.microsoft.com/office/drawing/2014/main" id="{FF85E0DB-F471-4CB4-B577-832F847EB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311" y="866774"/>
            <a:ext cx="9605378" cy="5991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95D6D65-EE71-4522-8338-95BEDBC5D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352"/>
            <a:ext cx="10515600" cy="854075"/>
          </a:xfrm>
        </p:spPr>
        <p:txBody>
          <a:bodyPr/>
          <a:lstStyle/>
          <a:p>
            <a:r>
              <a:rPr lang="en-US" dirty="0"/>
              <a:t>Background: Recommender Systems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225DBD0-070C-4D0C-BD2F-9E39C082E149}"/>
              </a:ext>
            </a:extLst>
          </p:cNvPr>
          <p:cNvGrpSpPr/>
          <p:nvPr/>
        </p:nvGrpSpPr>
        <p:grpSpPr>
          <a:xfrm>
            <a:off x="1249981" y="1310422"/>
            <a:ext cx="2398094" cy="2983574"/>
            <a:chOff x="1249981" y="1310422"/>
            <a:chExt cx="2398094" cy="298357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5DF1148-0263-42A0-BF77-E5596A6D110E}"/>
                </a:ext>
              </a:extLst>
            </p:cNvPr>
            <p:cNvGrpSpPr/>
            <p:nvPr/>
          </p:nvGrpSpPr>
          <p:grpSpPr>
            <a:xfrm>
              <a:off x="1249981" y="1358447"/>
              <a:ext cx="266702" cy="2902546"/>
              <a:chOff x="1373806" y="1406072"/>
              <a:chExt cx="266702" cy="2902546"/>
            </a:xfrm>
          </p:grpSpPr>
          <p:sp>
            <p:nvSpPr>
              <p:cNvPr id="9" name="Arrow: Right 8">
                <a:extLst>
                  <a:ext uri="{FF2B5EF4-FFF2-40B4-BE49-F238E27FC236}">
                    <a16:creationId xmlns:a16="http://schemas.microsoft.com/office/drawing/2014/main" id="{BDAC5702-4CE3-48AD-BF79-CA349C0A054B}"/>
                  </a:ext>
                </a:extLst>
              </p:cNvPr>
              <p:cNvSpPr/>
              <p:nvPr/>
            </p:nvSpPr>
            <p:spPr>
              <a:xfrm>
                <a:off x="1373807" y="1406072"/>
                <a:ext cx="266701" cy="210290"/>
              </a:xfrm>
              <a:prstGeom prst="rightArrow">
                <a:avLst/>
              </a:prstGeom>
              <a:solidFill>
                <a:srgbClr val="C00000"/>
              </a:solidFill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Arrow: Right 9">
                <a:extLst>
                  <a:ext uri="{FF2B5EF4-FFF2-40B4-BE49-F238E27FC236}">
                    <a16:creationId xmlns:a16="http://schemas.microsoft.com/office/drawing/2014/main" id="{D2FE3199-D579-4E61-8E09-C8E41A779595}"/>
                  </a:ext>
                </a:extLst>
              </p:cNvPr>
              <p:cNvSpPr/>
              <p:nvPr/>
            </p:nvSpPr>
            <p:spPr>
              <a:xfrm>
                <a:off x="1373806" y="4098328"/>
                <a:ext cx="266701" cy="210290"/>
              </a:xfrm>
              <a:prstGeom prst="rightArrow">
                <a:avLst/>
              </a:prstGeom>
              <a:solidFill>
                <a:srgbClr val="C00000"/>
              </a:solidFill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B29BC23F-E9E2-4826-9E65-174C97707E22}"/>
                </a:ext>
              </a:extLst>
            </p:cNvPr>
            <p:cNvSpPr/>
            <p:nvPr/>
          </p:nvSpPr>
          <p:spPr>
            <a:xfrm>
              <a:off x="1640508" y="1310422"/>
              <a:ext cx="1474168" cy="300443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FF1A6610-87B0-4259-B9E6-5075B4EE57E4}"/>
                </a:ext>
              </a:extLst>
            </p:cNvPr>
            <p:cNvSpPr/>
            <p:nvPr/>
          </p:nvSpPr>
          <p:spPr>
            <a:xfrm>
              <a:off x="1660433" y="3993553"/>
              <a:ext cx="1987642" cy="300443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0" name="Picture 8" descr="http://www.logospng.com/images/110/netflix-technology-blog-ndash-medium-110029.png">
            <a:extLst>
              <a:ext uri="{FF2B5EF4-FFF2-40B4-BE49-F238E27FC236}">
                <a16:creationId xmlns:a16="http://schemas.microsoft.com/office/drawing/2014/main" id="{BE44CC5C-4C0B-4B17-80D5-6505280779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3972" y="3311047"/>
            <a:ext cx="750828" cy="75082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E5B01F-E54B-4E35-867A-D96AE69E7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532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100" y="854120"/>
            <a:ext cx="10763250" cy="5455240"/>
          </a:xfrm>
        </p:spPr>
        <p:txBody>
          <a:bodyPr>
            <a:normAutofit/>
          </a:bodyPr>
          <a:lstStyle/>
          <a:p>
            <a:pPr marL="457200" lvl="1" indent="-457200" algn="just">
              <a:spcBef>
                <a:spcPts val="600"/>
              </a:spcBef>
            </a:pPr>
            <a:endParaRPr lang="en-US" dirty="0"/>
          </a:p>
          <a:p>
            <a:pPr marL="457200" lvl="1" indent="-457200" algn="just">
              <a:spcBef>
                <a:spcPts val="600"/>
              </a:spcBef>
            </a:pPr>
            <a:r>
              <a:rPr lang="en-US" sz="2800" dirty="0"/>
              <a:t>Benefits for applications</a:t>
            </a:r>
          </a:p>
          <a:p>
            <a:pPr marL="457200" lvl="1" indent="-457200" algn="just">
              <a:spcBef>
                <a:spcPts val="600"/>
              </a:spcBef>
            </a:pPr>
            <a:endParaRPr lang="en-US" sz="2800" dirty="0">
              <a:solidFill>
                <a:srgbClr val="0070C0"/>
              </a:solidFill>
            </a:endParaRPr>
          </a:p>
          <a:p>
            <a:pPr marL="457200" lvl="1" indent="-457200" algn="just">
              <a:spcBef>
                <a:spcPts val="600"/>
              </a:spcBef>
            </a:pPr>
            <a:endParaRPr lang="en-US" sz="2800" dirty="0">
              <a:solidFill>
                <a:srgbClr val="0070C0"/>
              </a:solidFill>
            </a:endParaRPr>
          </a:p>
          <a:p>
            <a:pPr marL="457200" lvl="1" indent="-457200" algn="just">
              <a:spcBef>
                <a:spcPts val="600"/>
              </a:spcBef>
            </a:pPr>
            <a:endParaRPr lang="en-US" sz="2800" dirty="0">
              <a:solidFill>
                <a:srgbClr val="0070C0"/>
              </a:solidFill>
            </a:endParaRPr>
          </a:p>
          <a:p>
            <a:pPr marL="457200" lvl="1" indent="-457200" algn="just">
              <a:spcBef>
                <a:spcPts val="600"/>
              </a:spcBef>
            </a:pPr>
            <a:endParaRPr lang="en-US" sz="2800" dirty="0">
              <a:solidFill>
                <a:srgbClr val="0070C0"/>
              </a:solidFill>
            </a:endParaRPr>
          </a:p>
          <a:p>
            <a:pPr marL="0" lvl="1" indent="0" algn="just">
              <a:spcBef>
                <a:spcPts val="600"/>
              </a:spcBef>
              <a:buNone/>
            </a:pP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2" name="AutoShape 2" descr="Image result for information overload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Image result for information overload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ACDAC8A-A8BE-440F-98B9-F6BE8AE04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89352"/>
            <a:ext cx="10591800" cy="854075"/>
          </a:xfrm>
        </p:spPr>
        <p:txBody>
          <a:bodyPr>
            <a:normAutofit/>
          </a:bodyPr>
          <a:lstStyle/>
          <a:p>
            <a:r>
              <a:rPr lang="en-US" dirty="0"/>
              <a:t>Background: Recommender Systems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7BC8CF7-3316-4EF3-9FE9-241D38153B73}"/>
              </a:ext>
            </a:extLst>
          </p:cNvPr>
          <p:cNvGrpSpPr/>
          <p:nvPr/>
        </p:nvGrpSpPr>
        <p:grpSpPr>
          <a:xfrm>
            <a:off x="1984375" y="2112871"/>
            <a:ext cx="6743976" cy="1629791"/>
            <a:chOff x="2136775" y="4010878"/>
            <a:chExt cx="6743976" cy="1629791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9CACA1A-D9DA-4429-92BB-E8DC278648DA}"/>
                </a:ext>
              </a:extLst>
            </p:cNvPr>
            <p:cNvGrpSpPr/>
            <p:nvPr/>
          </p:nvGrpSpPr>
          <p:grpSpPr>
            <a:xfrm>
              <a:off x="2770167" y="4027423"/>
              <a:ext cx="6110584" cy="1581828"/>
              <a:chOff x="2254250" y="5119689"/>
              <a:chExt cx="6110584" cy="1581828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1D887FA-C73D-4353-8087-AFA5D9FDEAB0}"/>
                  </a:ext>
                </a:extLst>
              </p:cNvPr>
              <p:cNvSpPr txBox="1"/>
              <p:nvPr/>
            </p:nvSpPr>
            <p:spPr>
              <a:xfrm>
                <a:off x="2254250" y="5119689"/>
                <a:ext cx="608525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75% of views are based on a recommendation</a:t>
                </a:r>
              </a:p>
              <a:p>
                <a:endParaRPr lang="en-US" sz="2400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3E6220F-CC2D-41B7-9E63-FE0FEEB64CFB}"/>
                  </a:ext>
                </a:extLst>
              </p:cNvPr>
              <p:cNvSpPr txBox="1"/>
              <p:nvPr/>
            </p:nvSpPr>
            <p:spPr>
              <a:xfrm>
                <a:off x="2254250" y="6239852"/>
                <a:ext cx="61105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/>
                  <a:t>35% of sales are initiated by a recommendation</a:t>
                </a:r>
              </a:p>
            </p:txBody>
          </p:sp>
        </p:grpSp>
        <p:pic>
          <p:nvPicPr>
            <p:cNvPr id="2056" name="Picture 8" descr="http://www.logospng.com/images/110/netflix-technology-blog-ndash-medium-110029.png">
              <a:extLst>
                <a:ext uri="{FF2B5EF4-FFF2-40B4-BE49-F238E27FC236}">
                  <a16:creationId xmlns:a16="http://schemas.microsoft.com/office/drawing/2014/main" id="{E794902E-9210-4F4B-A041-B4174B4DDC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6775" y="4010878"/>
              <a:ext cx="482434" cy="4824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" name="Picture 10" descr="https://encrypted-tbn0.gstatic.com/images?q=tbn:ANd9GcRd8ZXfd2W60Y75dHRBXxHympPEBKkdSywZW2ZF7yPePTN_7851_w">
              <a:extLst>
                <a:ext uri="{FF2B5EF4-FFF2-40B4-BE49-F238E27FC236}">
                  <a16:creationId xmlns:a16="http://schemas.microsoft.com/office/drawing/2014/main" id="{847C0C09-2266-4293-B5B4-660681F930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6775" y="5188386"/>
              <a:ext cx="452283" cy="4522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DBA699-7DD2-4CA5-9B1B-65BB0952B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440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7614A-4EB6-4883-8E36-936E7BAE4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Limitations of RSs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C6A0E-C6F4-41F5-9D86-79B6DF450C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dirty="0"/>
              <a:t>New User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No historical interactions with items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Cannot comprehend their preferences</a:t>
            </a:r>
          </a:p>
          <a:p>
            <a:pPr lvl="1"/>
            <a:endParaRPr lang="en-US" sz="2000" b="1" dirty="0"/>
          </a:p>
          <a:p>
            <a:pPr lvl="1"/>
            <a:r>
              <a:rPr lang="en-US" sz="2000" b="1" dirty="0"/>
              <a:t>Cold Start Problem</a:t>
            </a:r>
          </a:p>
          <a:p>
            <a:pPr lvl="1"/>
            <a:endParaRPr lang="en-US" sz="2000" b="1" dirty="0"/>
          </a:p>
          <a:p>
            <a:pPr lvl="1"/>
            <a:endParaRPr lang="en-US" sz="2000" b="1" dirty="0"/>
          </a:p>
          <a:p>
            <a:r>
              <a:rPr lang="en-US" sz="2400" dirty="0"/>
              <a:t>Existing User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High item-user ratio causes sparse interactions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High sparsity leads to low recommender accuracy</a:t>
            </a:r>
          </a:p>
          <a:p>
            <a:pPr lvl="1"/>
            <a:endParaRPr lang="en-US" sz="2000" b="1" dirty="0"/>
          </a:p>
          <a:p>
            <a:pPr lvl="1"/>
            <a:r>
              <a:rPr lang="en-US" sz="2000" b="1" dirty="0"/>
              <a:t>Data Sparsity Problem</a:t>
            </a:r>
          </a:p>
          <a:p>
            <a:pPr marL="457200" lvl="1" indent="0">
              <a:buNone/>
            </a:pPr>
            <a:endParaRPr lang="en-US" sz="1800" b="1" dirty="0"/>
          </a:p>
          <a:p>
            <a:endParaRPr lang="en-US" sz="2400" dirty="0"/>
          </a:p>
          <a:p>
            <a:r>
              <a:rPr lang="en-US" sz="2400" dirty="0"/>
              <a:t>Results: </a:t>
            </a:r>
            <a:r>
              <a:rPr lang="en-US" sz="2400" dirty="0">
                <a:solidFill>
                  <a:srgbClr val="C00000"/>
                </a:solidFill>
              </a:rPr>
              <a:t>Low recommender </a:t>
            </a:r>
            <a:r>
              <a:rPr lang="en-US" sz="2400" i="1" dirty="0">
                <a:solidFill>
                  <a:srgbClr val="C00000"/>
                </a:solidFill>
              </a:rPr>
              <a:t>accuracy</a:t>
            </a:r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FF609B90-A5B6-4CA5-9989-A4BE6CD40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7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C5845CC-659A-4D4B-89A8-2DDE11DBAB67}"/>
              </a:ext>
            </a:extLst>
          </p:cNvPr>
          <p:cNvGrpSpPr/>
          <p:nvPr/>
        </p:nvGrpSpPr>
        <p:grpSpPr>
          <a:xfrm>
            <a:off x="8419392" y="1261656"/>
            <a:ext cx="3088349" cy="1253047"/>
            <a:chOff x="8038035" y="1260263"/>
            <a:chExt cx="3088349" cy="125304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E6D69CF-DFCD-439F-96E9-EA078154F2AC}"/>
                </a:ext>
              </a:extLst>
            </p:cNvPr>
            <p:cNvGrpSpPr/>
            <p:nvPr/>
          </p:nvGrpSpPr>
          <p:grpSpPr>
            <a:xfrm>
              <a:off x="8450543" y="1260263"/>
              <a:ext cx="2675841" cy="1253047"/>
              <a:chOff x="2012610" y="2085602"/>
              <a:chExt cx="2675841" cy="1253047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7C4DFF95-6159-419A-BFAD-8807EA9F95F6}"/>
                  </a:ext>
                </a:extLst>
              </p:cNvPr>
              <p:cNvGrpSpPr/>
              <p:nvPr/>
            </p:nvGrpSpPr>
            <p:grpSpPr>
              <a:xfrm>
                <a:off x="2012610" y="2085602"/>
                <a:ext cx="2675841" cy="1253047"/>
                <a:chOff x="3861138" y="2923160"/>
                <a:chExt cx="2675841" cy="1253047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BA79E835-9E1C-46D4-8D08-7DF96342AC0D}"/>
                    </a:ext>
                  </a:extLst>
                </p:cNvPr>
                <p:cNvGrpSpPr/>
                <p:nvPr/>
              </p:nvGrpSpPr>
              <p:grpSpPr>
                <a:xfrm>
                  <a:off x="3861138" y="2923160"/>
                  <a:ext cx="2513363" cy="1253047"/>
                  <a:chOff x="3861138" y="2923160"/>
                  <a:chExt cx="2513363" cy="1253047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971936D4-3B00-4E91-B06A-5C61E2DC3947}"/>
                      </a:ext>
                    </a:extLst>
                  </p:cNvPr>
                  <p:cNvGrpSpPr/>
                  <p:nvPr/>
                </p:nvGrpSpPr>
                <p:grpSpPr>
                  <a:xfrm>
                    <a:off x="6059161" y="3368757"/>
                    <a:ext cx="315340" cy="797001"/>
                    <a:chOff x="9047734" y="4760118"/>
                    <a:chExt cx="315340" cy="797001"/>
                  </a:xfrm>
                </p:grpSpPr>
                <p:sp>
                  <p:nvSpPr>
                    <p:cNvPr id="40" name="Rectangle 39">
                      <a:extLst>
                        <a:ext uri="{FF2B5EF4-FFF2-40B4-BE49-F238E27FC236}">
                          <a16:creationId xmlns:a16="http://schemas.microsoft.com/office/drawing/2014/main" id="{72F5B382-76A9-47EE-BEB4-05EE2FB7463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5443" y="4760118"/>
                      <a:ext cx="97631" cy="1500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1" name="Rectangle 40">
                      <a:extLst>
                        <a:ext uri="{FF2B5EF4-FFF2-40B4-BE49-F238E27FC236}">
                          <a16:creationId xmlns:a16="http://schemas.microsoft.com/office/drawing/2014/main" id="{A1CDB00D-247F-4D9B-AC93-2F8E6B471B8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47734" y="5491882"/>
                      <a:ext cx="97631" cy="6523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39" name="Rectangle 38">
                    <a:extLst>
                      <a:ext uri="{FF2B5EF4-FFF2-40B4-BE49-F238E27FC236}">
                        <a16:creationId xmlns:a16="http://schemas.microsoft.com/office/drawing/2014/main" id="{C35F8EDE-9C69-400C-94DD-692DEB205E9D}"/>
                      </a:ext>
                    </a:extLst>
                  </p:cNvPr>
                  <p:cNvSpPr/>
                  <p:nvPr/>
                </p:nvSpPr>
                <p:spPr>
                  <a:xfrm>
                    <a:off x="6153459" y="4110970"/>
                    <a:ext cx="97631" cy="65237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33" name="TextBox 32">
                        <a:extLst>
                          <a:ext uri="{FF2B5EF4-FFF2-40B4-BE49-F238E27FC236}">
                            <a16:creationId xmlns:a16="http://schemas.microsoft.com/office/drawing/2014/main" id="{AF3547D2-04D1-489B-A07B-1CE4A723E79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861138" y="2923160"/>
                        <a:ext cx="998991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sz="1200" b="0" i="0" dirty="0" smtClean="0">
                                  <a:latin typeface="Cambria Math" panose="02040503050406030204" pitchFamily="18" charset="0"/>
                                </a:rPr>
                                <m:t>User</m:t>
                              </m:r>
                              <m:r>
                                <a:rPr lang="en-US" sz="1200" b="0" i="0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1200" b="0" i="0" dirty="0" smtClean="0">
                                  <a:latin typeface="Cambria Math" panose="02040503050406030204" pitchFamily="18" charset="0"/>
                                </a:rPr>
                                <m:t>Profile</m:t>
                              </m:r>
                            </m:oMath>
                          </m:oMathPara>
                        </a14:m>
                        <a:endParaRPr lang="en-US" sz="1200" dirty="0"/>
                      </a:p>
                    </p:txBody>
                  </p:sp>
                </mc:Choice>
                <mc:Fallback xmlns="">
                  <p:sp>
                    <p:nvSpPr>
                      <p:cNvPr id="33" name="TextBox 32">
                        <a:extLst>
                          <a:ext uri="{FF2B5EF4-FFF2-40B4-BE49-F238E27FC236}">
                            <a16:creationId xmlns:a16="http://schemas.microsoft.com/office/drawing/2014/main" id="{AF3547D2-04D1-489B-A07B-1CE4A723E796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861138" y="2923160"/>
                        <a:ext cx="998991" cy="276999"/>
                      </a:xfrm>
                      <a:prstGeom prst="rect">
                        <a:avLst/>
                      </a:prstGeom>
                      <a:blipFill>
                        <a:blip r:embed="rId3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SG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sp>
              <p:nvSpPr>
                <p:cNvPr id="30" name="Rectangle: Rounded Corners 29">
                  <a:extLst>
                    <a:ext uri="{FF2B5EF4-FFF2-40B4-BE49-F238E27FC236}">
                      <a16:creationId xmlns:a16="http://schemas.microsoft.com/office/drawing/2014/main" id="{7DF5554C-9CD3-4E3B-8261-F8CF40B91C44}"/>
                    </a:ext>
                  </a:extLst>
                </p:cNvPr>
                <p:cNvSpPr/>
                <p:nvPr/>
              </p:nvSpPr>
              <p:spPr>
                <a:xfrm>
                  <a:off x="4003595" y="3218382"/>
                  <a:ext cx="2533384" cy="862399"/>
                </a:xfrm>
                <a:prstGeom prst="roundRect">
                  <a:avLst>
                    <a:gd name="adj" fmla="val 5918"/>
                  </a:avLst>
                </a:prstGeom>
                <a:noFill/>
                <a:ln w="31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DBE05D8-3719-4809-B475-8EEBADF2C62F}"/>
                  </a:ext>
                </a:extLst>
              </p:cNvPr>
              <p:cNvGrpSpPr/>
              <p:nvPr/>
            </p:nvGrpSpPr>
            <p:grpSpPr>
              <a:xfrm>
                <a:off x="2298721" y="2525357"/>
                <a:ext cx="2215552" cy="520259"/>
                <a:chOff x="501458" y="3775945"/>
                <a:chExt cx="2014138" cy="472963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ADDBDCF3-2F1A-4AE9-A9F8-83315D94BBA7}"/>
                    </a:ext>
                  </a:extLst>
                </p:cNvPr>
                <p:cNvGrpSpPr/>
                <p:nvPr/>
              </p:nvGrpSpPr>
              <p:grpSpPr>
                <a:xfrm>
                  <a:off x="501458" y="3870423"/>
                  <a:ext cx="2014138" cy="202397"/>
                  <a:chOff x="482165" y="2130797"/>
                  <a:chExt cx="2014138" cy="202397"/>
                </a:xfrm>
              </p:grpSpPr>
              <p:pic>
                <p:nvPicPr>
                  <p:cNvPr id="19" name="Picture 10" descr="Image result for youtube video icon">
                    <a:extLst>
                      <a:ext uri="{FF2B5EF4-FFF2-40B4-BE49-F238E27FC236}">
                        <a16:creationId xmlns:a16="http://schemas.microsoft.com/office/drawing/2014/main" id="{028AF76C-C5DF-4CA2-8DA9-0F2E7F808B7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duotone>
                      <a:schemeClr val="bg2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2165" y="2130797"/>
                    <a:ext cx="202397" cy="20239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0" name="Picture 10" descr="Image result for youtube video icon">
                    <a:extLst>
                      <a:ext uri="{FF2B5EF4-FFF2-40B4-BE49-F238E27FC236}">
                        <a16:creationId xmlns:a16="http://schemas.microsoft.com/office/drawing/2014/main" id="{8823DD46-92B7-4F3B-9DFC-8537CDD2DE5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duotone>
                      <a:schemeClr val="bg2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1931" y="2130797"/>
                    <a:ext cx="202397" cy="20239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1" name="Picture 10" descr="Image result for youtube video icon">
                    <a:extLst>
                      <a:ext uri="{FF2B5EF4-FFF2-40B4-BE49-F238E27FC236}">
                        <a16:creationId xmlns:a16="http://schemas.microsoft.com/office/drawing/2014/main" id="{0FA3A2CE-91E4-4F7D-9E39-EDB0264C8EB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duotone>
                      <a:schemeClr val="bg2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955" y="2130797"/>
                    <a:ext cx="202397" cy="20239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2" name="Picture 10" descr="Image result for youtube video icon">
                    <a:extLst>
                      <a:ext uri="{FF2B5EF4-FFF2-40B4-BE49-F238E27FC236}">
                        <a16:creationId xmlns:a16="http://schemas.microsoft.com/office/drawing/2014/main" id="{04A9A6ED-F71C-46A0-91FF-D37569A1AA3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duotone>
                      <a:schemeClr val="bg2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253721" y="2130797"/>
                    <a:ext cx="202397" cy="20239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3" name="Picture 10" descr="Image result for youtube video icon">
                    <a:extLst>
                      <a:ext uri="{FF2B5EF4-FFF2-40B4-BE49-F238E27FC236}">
                        <a16:creationId xmlns:a16="http://schemas.microsoft.com/office/drawing/2014/main" id="{1683CF55-3EED-486E-85D9-1E5D80A81D75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duotone>
                      <a:schemeClr val="bg2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784472" y="2130797"/>
                    <a:ext cx="202397" cy="20239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" name="Picture 10" descr="Image result for youtube video icon">
                    <a:extLst>
                      <a:ext uri="{FF2B5EF4-FFF2-40B4-BE49-F238E27FC236}">
                        <a16:creationId xmlns:a16="http://schemas.microsoft.com/office/drawing/2014/main" id="{4286B4A8-2CB5-4E1F-84B7-1045C134ECB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duotone>
                      <a:schemeClr val="bg2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34238" y="2130797"/>
                    <a:ext cx="202397" cy="20239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5" name="Picture 10" descr="Image result for youtube video icon">
                    <a:extLst>
                      <a:ext uri="{FF2B5EF4-FFF2-40B4-BE49-F238E27FC236}">
                        <a16:creationId xmlns:a16="http://schemas.microsoft.com/office/drawing/2014/main" id="{E36768FC-C463-492F-9BDC-EE93BD7AFB5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duotone>
                      <a:schemeClr val="bg2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293906" y="2130797"/>
                    <a:ext cx="202397" cy="20239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20235B21-3A95-41FC-8BF3-412A2AE28508}"/>
                    </a:ext>
                  </a:extLst>
                </p:cNvPr>
                <p:cNvSpPr txBox="1"/>
                <p:nvPr/>
              </p:nvSpPr>
              <p:spPr>
                <a:xfrm>
                  <a:off x="1471297" y="3775945"/>
                  <a:ext cx="31931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dirty="0"/>
                    <a:t>…</a:t>
                  </a:r>
                  <a:endParaRPr lang="en-US" dirty="0"/>
                </a:p>
              </p:txBody>
            </p: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B1277E0-0B2A-42E7-96F0-1429744A16A6}"/>
                    </a:ext>
                  </a:extLst>
                </p:cNvPr>
                <p:cNvGrpSpPr/>
                <p:nvPr/>
              </p:nvGrpSpPr>
              <p:grpSpPr>
                <a:xfrm>
                  <a:off x="516422" y="4083722"/>
                  <a:ext cx="936645" cy="158173"/>
                  <a:chOff x="516422" y="4083722"/>
                  <a:chExt cx="936645" cy="158173"/>
                </a:xfrm>
              </p:grpSpPr>
              <p:pic>
                <p:nvPicPr>
                  <p:cNvPr id="15" name="Picture 6" descr="Related image">
                    <a:extLst>
                      <a:ext uri="{FF2B5EF4-FFF2-40B4-BE49-F238E27FC236}">
                        <a16:creationId xmlns:a16="http://schemas.microsoft.com/office/drawing/2014/main" id="{053CF35F-82A1-40DC-8A0B-EFC595BD888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6422" y="4083722"/>
                    <a:ext cx="160174" cy="15116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6" name="Picture 6" descr="Related image">
                    <a:extLst>
                      <a:ext uri="{FF2B5EF4-FFF2-40B4-BE49-F238E27FC236}">
                        <a16:creationId xmlns:a16="http://schemas.microsoft.com/office/drawing/2014/main" id="{09A052AE-11ED-4DAD-8B0F-24DB414306D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646" y="4083722"/>
                    <a:ext cx="160174" cy="15116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7" name="Picture 6" descr="Related image">
                    <a:extLst>
                      <a:ext uri="{FF2B5EF4-FFF2-40B4-BE49-F238E27FC236}">
                        <a16:creationId xmlns:a16="http://schemas.microsoft.com/office/drawing/2014/main" id="{A1184E8C-CA38-4529-A6B9-D5BA30669D10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21588" y="4090735"/>
                    <a:ext cx="160174" cy="15116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8" name="Picture 6" descr="Related image">
                    <a:extLst>
                      <a:ext uri="{FF2B5EF4-FFF2-40B4-BE49-F238E27FC236}">
                        <a16:creationId xmlns:a16="http://schemas.microsoft.com/office/drawing/2014/main" id="{BE9DE319-7030-497E-A015-B203FC51BD0C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292893" y="4090735"/>
                    <a:ext cx="160174" cy="15116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11AEFEDF-9A56-4BFA-BBB4-00CC07FC6415}"/>
                    </a:ext>
                  </a:extLst>
                </p:cNvPr>
                <p:cNvGrpSpPr/>
                <p:nvPr/>
              </p:nvGrpSpPr>
              <p:grpSpPr>
                <a:xfrm>
                  <a:off x="1795950" y="4090735"/>
                  <a:ext cx="689421" cy="158173"/>
                  <a:chOff x="763646" y="4083722"/>
                  <a:chExt cx="689421" cy="158173"/>
                </a:xfrm>
              </p:grpSpPr>
              <p:pic>
                <p:nvPicPr>
                  <p:cNvPr id="12" name="Picture 6" descr="Related image">
                    <a:extLst>
                      <a:ext uri="{FF2B5EF4-FFF2-40B4-BE49-F238E27FC236}">
                        <a16:creationId xmlns:a16="http://schemas.microsoft.com/office/drawing/2014/main" id="{7F7D29A9-2EF2-4EA0-8220-A4EEC26D5A2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646" y="4083722"/>
                    <a:ext cx="160174" cy="15116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3" name="Picture 6" descr="Related image">
                    <a:extLst>
                      <a:ext uri="{FF2B5EF4-FFF2-40B4-BE49-F238E27FC236}">
                        <a16:creationId xmlns:a16="http://schemas.microsoft.com/office/drawing/2014/main" id="{9568575F-EE9C-4794-8F92-CE9166E58A5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21588" y="4090735"/>
                    <a:ext cx="160174" cy="15116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4" name="Picture 6" descr="Related image">
                    <a:extLst>
                      <a:ext uri="{FF2B5EF4-FFF2-40B4-BE49-F238E27FC236}">
                        <a16:creationId xmlns:a16="http://schemas.microsoft.com/office/drawing/2014/main" id="{D654677F-B38A-4EB1-BBD5-DECF066DB0A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292893" y="4090735"/>
                    <a:ext cx="160174" cy="15116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</p:grpSp>
        </p:grp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C328FC08-6736-4E3C-8B29-BF17F6BD60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38035" y="1821648"/>
              <a:ext cx="348162" cy="3481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130918D-496E-4E22-8288-24F29E664C8A}"/>
              </a:ext>
            </a:extLst>
          </p:cNvPr>
          <p:cNvGrpSpPr/>
          <p:nvPr/>
        </p:nvGrpSpPr>
        <p:grpSpPr>
          <a:xfrm>
            <a:off x="8211643" y="4026945"/>
            <a:ext cx="3296098" cy="1181594"/>
            <a:chOff x="8039588" y="3130301"/>
            <a:chExt cx="3296098" cy="1181594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2C4C0A05-9C33-4369-9F17-008C9F5C14D1}"/>
                </a:ext>
              </a:extLst>
            </p:cNvPr>
            <p:cNvGrpSpPr/>
            <p:nvPr/>
          </p:nvGrpSpPr>
          <p:grpSpPr>
            <a:xfrm>
              <a:off x="8410445" y="3130301"/>
              <a:ext cx="2925241" cy="1181594"/>
              <a:chOff x="2075510" y="4558479"/>
              <a:chExt cx="2925241" cy="118159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2ACCE166-CE7C-4681-BD10-5F82F5F68646}"/>
                      </a:ext>
                    </a:extLst>
                  </p:cNvPr>
                  <p:cNvSpPr txBox="1"/>
                  <p:nvPr/>
                </p:nvSpPr>
                <p:spPr>
                  <a:xfrm>
                    <a:off x="2075510" y="4558479"/>
                    <a:ext cx="998991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en-US" sz="1200" b="0" i="0" dirty="0" smtClean="0">
                              <a:latin typeface="Cambria Math" panose="02040503050406030204" pitchFamily="18" charset="0"/>
                            </a:rPr>
                            <m:t>User</m:t>
                          </m:r>
                          <m:r>
                            <a:rPr lang="en-US" sz="1200" b="0" i="0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200" b="0" i="0" dirty="0" smtClean="0">
                              <a:latin typeface="Cambria Math" panose="02040503050406030204" pitchFamily="18" charset="0"/>
                            </a:rPr>
                            <m:t>Profile</m:t>
                          </m:r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2ACCE166-CE7C-4681-BD10-5F82F5F6864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75510" y="4558479"/>
                    <a:ext cx="998991" cy="276999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4" name="Rectangle: Rounded Corners 43">
                <a:extLst>
                  <a:ext uri="{FF2B5EF4-FFF2-40B4-BE49-F238E27FC236}">
                    <a16:creationId xmlns:a16="http://schemas.microsoft.com/office/drawing/2014/main" id="{BA6DC98A-4D9F-48B6-BCC6-D58C982250FF}"/>
                  </a:ext>
                </a:extLst>
              </p:cNvPr>
              <p:cNvSpPr/>
              <p:nvPr/>
            </p:nvSpPr>
            <p:spPr>
              <a:xfrm>
                <a:off x="2189629" y="4851045"/>
                <a:ext cx="2811122" cy="889028"/>
              </a:xfrm>
              <a:prstGeom prst="roundRect">
                <a:avLst>
                  <a:gd name="adj" fmla="val 5918"/>
                </a:avLst>
              </a:prstGeom>
              <a:noFill/>
              <a:ln w="31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4E0AF1E9-50ED-48B1-83BC-CD3FB7547F65}"/>
                  </a:ext>
                </a:extLst>
              </p:cNvPr>
              <p:cNvGrpSpPr/>
              <p:nvPr/>
            </p:nvGrpSpPr>
            <p:grpSpPr>
              <a:xfrm>
                <a:off x="2475189" y="4980493"/>
                <a:ext cx="2215552" cy="520259"/>
                <a:chOff x="501458" y="3775945"/>
                <a:chExt cx="2014138" cy="472963"/>
              </a:xfrm>
            </p:grpSpPr>
            <p:grpSp>
              <p:nvGrpSpPr>
                <p:cNvPr id="48" name="Group 47">
                  <a:extLst>
                    <a:ext uri="{FF2B5EF4-FFF2-40B4-BE49-F238E27FC236}">
                      <a16:creationId xmlns:a16="http://schemas.microsoft.com/office/drawing/2014/main" id="{135AFBDB-524B-418A-8498-3239A5B41F6F}"/>
                    </a:ext>
                  </a:extLst>
                </p:cNvPr>
                <p:cNvGrpSpPr/>
                <p:nvPr/>
              </p:nvGrpSpPr>
              <p:grpSpPr>
                <a:xfrm>
                  <a:off x="501458" y="3870423"/>
                  <a:ext cx="2014138" cy="202397"/>
                  <a:chOff x="482165" y="2130797"/>
                  <a:chExt cx="2014138" cy="202397"/>
                </a:xfrm>
              </p:grpSpPr>
              <p:pic>
                <p:nvPicPr>
                  <p:cNvPr id="57" name="Picture 10" descr="Image result for youtube video icon">
                    <a:extLst>
                      <a:ext uri="{FF2B5EF4-FFF2-40B4-BE49-F238E27FC236}">
                        <a16:creationId xmlns:a16="http://schemas.microsoft.com/office/drawing/2014/main" id="{83658CEA-5A68-4F04-81FD-30DEFF5AF197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2165" y="2130797"/>
                    <a:ext cx="202397" cy="20239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58" name="Picture 10" descr="Image result for youtube video icon">
                    <a:extLst>
                      <a:ext uri="{FF2B5EF4-FFF2-40B4-BE49-F238E27FC236}">
                        <a16:creationId xmlns:a16="http://schemas.microsoft.com/office/drawing/2014/main" id="{53F692C9-12E0-46F2-AFA9-7A01C88C66A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duotone>
                      <a:schemeClr val="bg2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1931" y="2130797"/>
                    <a:ext cx="202397" cy="20239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59" name="Picture 10" descr="Image result for youtube video icon">
                    <a:extLst>
                      <a:ext uri="{FF2B5EF4-FFF2-40B4-BE49-F238E27FC236}">
                        <a16:creationId xmlns:a16="http://schemas.microsoft.com/office/drawing/2014/main" id="{0E4D1156-99E0-4953-B3E9-346AF0B76F7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duotone>
                      <a:schemeClr val="bg2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955" y="2130797"/>
                    <a:ext cx="202397" cy="20239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60" name="Picture 10" descr="Image result for youtube video icon">
                    <a:extLst>
                      <a:ext uri="{FF2B5EF4-FFF2-40B4-BE49-F238E27FC236}">
                        <a16:creationId xmlns:a16="http://schemas.microsoft.com/office/drawing/2014/main" id="{4D98B173-C42B-44D3-A243-E3C94597B9E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duotone>
                      <a:schemeClr val="bg2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253721" y="2130797"/>
                    <a:ext cx="202397" cy="20239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61" name="Picture 10" descr="Image result for youtube video icon">
                    <a:extLst>
                      <a:ext uri="{FF2B5EF4-FFF2-40B4-BE49-F238E27FC236}">
                        <a16:creationId xmlns:a16="http://schemas.microsoft.com/office/drawing/2014/main" id="{0BB97A56-ABE8-4906-B1A5-EEACACCC3D7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duotone>
                      <a:schemeClr val="bg2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784472" y="2130797"/>
                    <a:ext cx="202397" cy="20239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62" name="Picture 10" descr="Image result for youtube video icon">
                    <a:extLst>
                      <a:ext uri="{FF2B5EF4-FFF2-40B4-BE49-F238E27FC236}">
                        <a16:creationId xmlns:a16="http://schemas.microsoft.com/office/drawing/2014/main" id="{F5A05CDE-C508-414D-9D82-DBDD4B54C55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34238" y="2130797"/>
                    <a:ext cx="202397" cy="20239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63" name="Picture 10" descr="Image result for youtube video icon">
                    <a:extLst>
                      <a:ext uri="{FF2B5EF4-FFF2-40B4-BE49-F238E27FC236}">
                        <a16:creationId xmlns:a16="http://schemas.microsoft.com/office/drawing/2014/main" id="{D9FC6B51-9C59-4256-B77C-0BA75F8E4B4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duotone>
                      <a:schemeClr val="bg2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293906" y="2130797"/>
                    <a:ext cx="202397" cy="20239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35EEFD05-A542-4F55-BD3B-19C9021511B1}"/>
                    </a:ext>
                  </a:extLst>
                </p:cNvPr>
                <p:cNvSpPr txBox="1"/>
                <p:nvPr/>
              </p:nvSpPr>
              <p:spPr>
                <a:xfrm>
                  <a:off x="1471297" y="3775945"/>
                  <a:ext cx="31931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dirty="0"/>
                    <a:t>…</a:t>
                  </a:r>
                  <a:endParaRPr lang="en-US" dirty="0"/>
                </a:p>
              </p:txBody>
            </p:sp>
            <p:grpSp>
              <p:nvGrpSpPr>
                <p:cNvPr id="50" name="Group 49">
                  <a:extLst>
                    <a:ext uri="{FF2B5EF4-FFF2-40B4-BE49-F238E27FC236}">
                      <a16:creationId xmlns:a16="http://schemas.microsoft.com/office/drawing/2014/main" id="{5B769E85-24B5-4612-A15D-761FFBDFF08D}"/>
                    </a:ext>
                  </a:extLst>
                </p:cNvPr>
                <p:cNvGrpSpPr/>
                <p:nvPr/>
              </p:nvGrpSpPr>
              <p:grpSpPr>
                <a:xfrm>
                  <a:off x="763646" y="4083722"/>
                  <a:ext cx="689421" cy="158173"/>
                  <a:chOff x="763646" y="4083722"/>
                  <a:chExt cx="689421" cy="158173"/>
                </a:xfrm>
              </p:grpSpPr>
              <p:pic>
                <p:nvPicPr>
                  <p:cNvPr id="54" name="Picture 6" descr="Related image">
                    <a:extLst>
                      <a:ext uri="{FF2B5EF4-FFF2-40B4-BE49-F238E27FC236}">
                        <a16:creationId xmlns:a16="http://schemas.microsoft.com/office/drawing/2014/main" id="{7A3F8F36-482D-4F4C-B735-D4D0A94E40FE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646" y="4083722"/>
                    <a:ext cx="160174" cy="15116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55" name="Picture 6" descr="Related image">
                    <a:extLst>
                      <a:ext uri="{FF2B5EF4-FFF2-40B4-BE49-F238E27FC236}">
                        <a16:creationId xmlns:a16="http://schemas.microsoft.com/office/drawing/2014/main" id="{25BEF226-56FE-4547-9BF7-468A000E9CD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21588" y="4090735"/>
                    <a:ext cx="160174" cy="15116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56" name="Picture 6" descr="Related image">
                    <a:extLst>
                      <a:ext uri="{FF2B5EF4-FFF2-40B4-BE49-F238E27FC236}">
                        <a16:creationId xmlns:a16="http://schemas.microsoft.com/office/drawing/2014/main" id="{8C4F3C17-ED6A-4E3A-814F-2F78D6B60A47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292893" y="4090735"/>
                    <a:ext cx="160174" cy="15116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8E68316D-CC8D-4EA2-AB9C-B93B0F6D093A}"/>
                    </a:ext>
                  </a:extLst>
                </p:cNvPr>
                <p:cNvGrpSpPr/>
                <p:nvPr/>
              </p:nvGrpSpPr>
              <p:grpSpPr>
                <a:xfrm>
                  <a:off x="1795950" y="4090735"/>
                  <a:ext cx="689421" cy="158173"/>
                  <a:chOff x="763646" y="4083722"/>
                  <a:chExt cx="689421" cy="158173"/>
                </a:xfrm>
              </p:grpSpPr>
              <p:pic>
                <p:nvPicPr>
                  <p:cNvPr id="52" name="Picture 6" descr="Related image">
                    <a:extLst>
                      <a:ext uri="{FF2B5EF4-FFF2-40B4-BE49-F238E27FC236}">
                        <a16:creationId xmlns:a16="http://schemas.microsoft.com/office/drawing/2014/main" id="{8511B64B-79C1-4477-8AB9-A7C043EF2DB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646" y="4083722"/>
                    <a:ext cx="160174" cy="15116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53" name="Picture 6" descr="Related image">
                    <a:extLst>
                      <a:ext uri="{FF2B5EF4-FFF2-40B4-BE49-F238E27FC236}">
                        <a16:creationId xmlns:a16="http://schemas.microsoft.com/office/drawing/2014/main" id="{F9D4C9FA-395A-4F91-855D-081CC2D5819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292893" y="4090735"/>
                    <a:ext cx="160174" cy="15116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</p:grpSp>
          <p:pic>
            <p:nvPicPr>
              <p:cNvPr id="46" name="Picture 12" descr="Image result for click icon">
                <a:extLst>
                  <a:ext uri="{FF2B5EF4-FFF2-40B4-BE49-F238E27FC236}">
                    <a16:creationId xmlns:a16="http://schemas.microsoft.com/office/drawing/2014/main" id="{DFB032AA-60A5-4EB4-BEA3-147CDE2F5B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1838" y="5296930"/>
                <a:ext cx="187829" cy="1878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7" name="Picture 12" descr="Image result for click icon">
                <a:extLst>
                  <a:ext uri="{FF2B5EF4-FFF2-40B4-BE49-F238E27FC236}">
                    <a16:creationId xmlns:a16="http://schemas.microsoft.com/office/drawing/2014/main" id="{AC71B129-3E19-44A4-B523-6D5F1C4135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09440" y="5304781"/>
                <a:ext cx="187829" cy="1878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31189438-0CDA-4693-A643-1C092E26D8F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40" b="13157"/>
            <a:stretch/>
          </p:blipFill>
          <p:spPr bwMode="auto">
            <a:xfrm>
              <a:off x="8039588" y="3702522"/>
              <a:ext cx="391688" cy="3481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23822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100" y="1394277"/>
            <a:ext cx="10591799" cy="5115579"/>
          </a:xfrm>
        </p:spPr>
        <p:txBody>
          <a:bodyPr>
            <a:normAutofit/>
          </a:bodyPr>
          <a:lstStyle/>
          <a:p>
            <a:pPr marL="342900" indent="-342900"/>
            <a:r>
              <a:rPr lang="en-US" sz="2400" dirty="0">
                <a:solidFill>
                  <a:srgbClr val="0070C0"/>
                </a:solidFill>
              </a:rPr>
              <a:t>Cross-network Recommender Systems</a:t>
            </a:r>
          </a:p>
          <a:p>
            <a:pPr marL="800100" lvl="1" indent="-342900"/>
            <a:endParaRPr lang="en-US" sz="2000" dirty="0"/>
          </a:p>
          <a:p>
            <a:pPr marL="800100" lvl="1" indent="-342900"/>
            <a:r>
              <a:rPr lang="en-US" sz="2000" dirty="0"/>
              <a:t>Integrate user preference information across networks/platforms</a:t>
            </a:r>
          </a:p>
          <a:p>
            <a:pPr marL="0" indent="0">
              <a:buNone/>
            </a:pPr>
            <a:endParaRPr lang="en-US" sz="2400" dirty="0"/>
          </a:p>
          <a:p>
            <a:pPr marL="342900" indent="-342900"/>
            <a:endParaRPr lang="en-US" sz="2400" dirty="0"/>
          </a:p>
          <a:p>
            <a:pPr marL="342900" indent="-342900"/>
            <a:endParaRPr lang="en-US" sz="2400" dirty="0"/>
          </a:p>
          <a:p>
            <a:pPr marL="342900" indent="-342900"/>
            <a:r>
              <a:rPr lang="en-US" sz="2400" dirty="0"/>
              <a:t>New user (Cold-start problem)</a:t>
            </a:r>
          </a:p>
          <a:p>
            <a:pPr marL="800100" lvl="1" indent="-342900"/>
            <a:r>
              <a:rPr lang="en-US" sz="2000" dirty="0"/>
              <a:t>Transfer user preferences from other networks/platforms</a:t>
            </a:r>
          </a:p>
          <a:p>
            <a:pPr marL="800100" lvl="1" indent="-342900"/>
            <a:endParaRPr lang="en-US" sz="2000" dirty="0"/>
          </a:p>
          <a:p>
            <a:pPr marL="342900" indent="-342900"/>
            <a:r>
              <a:rPr lang="en-US" sz="2400" dirty="0"/>
              <a:t>Existing user (Data sparsity problem)</a:t>
            </a:r>
          </a:p>
          <a:p>
            <a:pPr marL="800100" lvl="1" indent="-342900"/>
            <a:r>
              <a:rPr lang="en-US" sz="2000" dirty="0"/>
              <a:t>Integrating rich user preference information across networks/platforms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9542154" y="6293987"/>
            <a:ext cx="1904583" cy="457200"/>
          </a:xfrm>
        </p:spPr>
        <p:txBody>
          <a:bodyPr/>
          <a:lstStyle/>
          <a:p>
            <a:fld id="{4FAB73BC-B049-4115-A692-8D63A059BFB8}" type="slidenum">
              <a:rPr lang="en-US" sz="1600"/>
              <a:t>8</a:t>
            </a:fld>
            <a:endParaRPr lang="en-US" sz="1600" dirty="0"/>
          </a:p>
        </p:txBody>
      </p:sp>
      <p:sp>
        <p:nvSpPr>
          <p:cNvPr id="47" name="Title 1">
            <a:extLst>
              <a:ext uri="{FF2B5EF4-FFF2-40B4-BE49-F238E27FC236}">
                <a16:creationId xmlns:a16="http://schemas.microsoft.com/office/drawing/2014/main" id="{7AE9CC3A-C049-4844-9138-AA3CD34F1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89352"/>
            <a:ext cx="10591800" cy="854075"/>
          </a:xfrm>
        </p:spPr>
        <p:txBody>
          <a:bodyPr>
            <a:normAutofit/>
          </a:bodyPr>
          <a:lstStyle/>
          <a:p>
            <a:r>
              <a:rPr lang="en-US" dirty="0"/>
              <a:t>Background: Solution</a:t>
            </a:r>
          </a:p>
        </p:txBody>
      </p:sp>
      <p:pic>
        <p:nvPicPr>
          <p:cNvPr id="71" name="Picture 4" descr="http://icons.iconarchive.com/icons/designbolts/free-male-avatars/icons-390.jpg">
            <a:extLst>
              <a:ext uri="{FF2B5EF4-FFF2-40B4-BE49-F238E27FC236}">
                <a16:creationId xmlns:a16="http://schemas.microsoft.com/office/drawing/2014/main" id="{BCD0E7DE-65D5-4880-83DD-EE8588CA8C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29" t="933" b="53425"/>
          <a:stretch/>
        </p:blipFill>
        <p:spPr bwMode="auto">
          <a:xfrm>
            <a:off x="10014715" y="1801156"/>
            <a:ext cx="426295" cy="427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70FA82A5-E23A-435D-B92C-BFB860DE3DFB}"/>
              </a:ext>
            </a:extLst>
          </p:cNvPr>
          <p:cNvGrpSpPr/>
          <p:nvPr/>
        </p:nvGrpSpPr>
        <p:grpSpPr>
          <a:xfrm>
            <a:off x="9301734" y="1050357"/>
            <a:ext cx="1806316" cy="1914618"/>
            <a:chOff x="9384349" y="3709317"/>
            <a:chExt cx="2184153" cy="2315109"/>
          </a:xfrm>
        </p:grpSpPr>
        <p:pic>
          <p:nvPicPr>
            <p:cNvPr id="3076" name="Picture 4" descr="Image result for social networks icons">
              <a:extLst>
                <a:ext uri="{FF2B5EF4-FFF2-40B4-BE49-F238E27FC236}">
                  <a16:creationId xmlns:a16="http://schemas.microsoft.com/office/drawing/2014/main" id="{8CB2ECA0-3B78-4BCB-92E6-AEBE29F4FE4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16" t="23106" r="71242" b="67289"/>
            <a:stretch/>
          </p:blipFill>
          <p:spPr bwMode="auto">
            <a:xfrm>
              <a:off x="10270025" y="3709317"/>
              <a:ext cx="378336" cy="376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Picture 4" descr="Image result for social networks icons">
              <a:extLst>
                <a:ext uri="{FF2B5EF4-FFF2-40B4-BE49-F238E27FC236}">
                  <a16:creationId xmlns:a16="http://schemas.microsoft.com/office/drawing/2014/main" id="{963878F2-1164-4481-AC2E-36A3D7E1DDD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506" t="23480" r="58852" b="66915"/>
            <a:stretch/>
          </p:blipFill>
          <p:spPr bwMode="auto">
            <a:xfrm>
              <a:off x="11190166" y="4674124"/>
              <a:ext cx="378336" cy="376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3" name="Picture 4" descr="Image result for social networks icons">
              <a:extLst>
                <a:ext uri="{FF2B5EF4-FFF2-40B4-BE49-F238E27FC236}">
                  <a16:creationId xmlns:a16="http://schemas.microsoft.com/office/drawing/2014/main" id="{8D2FFE71-DBB5-4BCC-8E0A-240951723E2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427" t="23647" r="44931" b="66748"/>
            <a:stretch/>
          </p:blipFill>
          <p:spPr bwMode="auto">
            <a:xfrm>
              <a:off x="9384349" y="4703287"/>
              <a:ext cx="378336" cy="376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4" name="Picture 4" descr="Image result for social networks icons">
              <a:extLst>
                <a:ext uri="{FF2B5EF4-FFF2-40B4-BE49-F238E27FC236}">
                  <a16:creationId xmlns:a16="http://schemas.microsoft.com/office/drawing/2014/main" id="{C5B4E032-DE90-463F-8C33-0120767A812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085" t="23728" r="32273" b="66667"/>
            <a:stretch/>
          </p:blipFill>
          <p:spPr bwMode="auto">
            <a:xfrm>
              <a:off x="9574178" y="5374010"/>
              <a:ext cx="378336" cy="376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5" name="Picture 4" descr="Image result for social networks icons">
              <a:extLst>
                <a:ext uri="{FF2B5EF4-FFF2-40B4-BE49-F238E27FC236}">
                  <a16:creationId xmlns:a16="http://schemas.microsoft.com/office/drawing/2014/main" id="{36A25133-F251-40B4-A131-26A80F99B14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446" t="23649" r="18912" b="66746"/>
            <a:stretch/>
          </p:blipFill>
          <p:spPr bwMode="auto">
            <a:xfrm>
              <a:off x="10289904" y="5647518"/>
              <a:ext cx="378336" cy="376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7" name="Picture 4" descr="Image result for social networks icons">
              <a:extLst>
                <a:ext uri="{FF2B5EF4-FFF2-40B4-BE49-F238E27FC236}">
                  <a16:creationId xmlns:a16="http://schemas.microsoft.com/office/drawing/2014/main" id="{16DCBD65-D8DC-45BB-9F0B-7CA09E088A5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370" t="50381" r="44988" b="40014"/>
            <a:stretch/>
          </p:blipFill>
          <p:spPr bwMode="auto">
            <a:xfrm>
              <a:off x="9625451" y="4025650"/>
              <a:ext cx="378336" cy="376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4" descr="Image result for social networks icons">
              <a:extLst>
                <a:ext uri="{FF2B5EF4-FFF2-40B4-BE49-F238E27FC236}">
                  <a16:creationId xmlns:a16="http://schemas.microsoft.com/office/drawing/2014/main" id="{A240A302-4719-4056-9385-1E676DAC91F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243" t="49949" r="32115" b="40446"/>
            <a:stretch/>
          </p:blipFill>
          <p:spPr bwMode="auto">
            <a:xfrm>
              <a:off x="10914835" y="3924645"/>
              <a:ext cx="378336" cy="376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" name="Picture 4" descr="Image result for social networks icons">
              <a:extLst>
                <a:ext uri="{FF2B5EF4-FFF2-40B4-BE49-F238E27FC236}">
                  <a16:creationId xmlns:a16="http://schemas.microsoft.com/office/drawing/2014/main" id="{44FE1BB8-85EB-4272-87E0-A9539F70098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281" t="63984" r="45077" b="26411"/>
            <a:stretch/>
          </p:blipFill>
          <p:spPr bwMode="auto">
            <a:xfrm>
              <a:off x="10990185" y="5281770"/>
              <a:ext cx="378336" cy="376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" name="Graphic 82" descr="Arrow: Straight">
              <a:extLst>
                <a:ext uri="{FF2B5EF4-FFF2-40B4-BE49-F238E27FC236}">
                  <a16:creationId xmlns:a16="http://schemas.microsoft.com/office/drawing/2014/main" id="{EDC1A559-BC5D-4914-BE93-7C3B135874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3150600">
              <a:off x="9906222" y="4298463"/>
              <a:ext cx="319358" cy="285162"/>
            </a:xfrm>
            <a:prstGeom prst="rect">
              <a:avLst/>
            </a:prstGeom>
          </p:spPr>
        </p:pic>
        <p:pic>
          <p:nvPicPr>
            <p:cNvPr id="84" name="Graphic 83" descr="Arrow: Straight">
              <a:extLst>
                <a:ext uri="{FF2B5EF4-FFF2-40B4-BE49-F238E27FC236}">
                  <a16:creationId xmlns:a16="http://schemas.microsoft.com/office/drawing/2014/main" id="{4A7870AB-81BA-4E16-94DC-3C6F3FE1F8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3150600" flipH="1" flipV="1">
              <a:off x="10730471" y="5095872"/>
              <a:ext cx="319358" cy="285162"/>
            </a:xfrm>
            <a:prstGeom prst="rect">
              <a:avLst/>
            </a:prstGeom>
          </p:spPr>
        </p:pic>
        <p:pic>
          <p:nvPicPr>
            <p:cNvPr id="87" name="Graphic 86" descr="Arrow: Straight">
              <a:extLst>
                <a:ext uri="{FF2B5EF4-FFF2-40B4-BE49-F238E27FC236}">
                  <a16:creationId xmlns:a16="http://schemas.microsoft.com/office/drawing/2014/main" id="{7D472327-5E74-493C-A871-CA701A185F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7886952" flipH="1">
              <a:off x="10704071" y="4297288"/>
              <a:ext cx="319358" cy="285162"/>
            </a:xfrm>
            <a:prstGeom prst="rect">
              <a:avLst/>
            </a:prstGeom>
          </p:spPr>
        </p:pic>
        <p:pic>
          <p:nvPicPr>
            <p:cNvPr id="88" name="Graphic 87" descr="Arrow: Straight">
              <a:extLst>
                <a:ext uri="{FF2B5EF4-FFF2-40B4-BE49-F238E27FC236}">
                  <a16:creationId xmlns:a16="http://schemas.microsoft.com/office/drawing/2014/main" id="{DBF1469E-BAE2-41F1-A07A-72CBB2D293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8449400" flipV="1">
              <a:off x="9904152" y="5163041"/>
              <a:ext cx="319358" cy="285162"/>
            </a:xfrm>
            <a:prstGeom prst="rect">
              <a:avLst/>
            </a:prstGeom>
          </p:spPr>
        </p:pic>
        <p:pic>
          <p:nvPicPr>
            <p:cNvPr id="89" name="Graphic 88" descr="Arrow: Straight">
              <a:extLst>
                <a:ext uri="{FF2B5EF4-FFF2-40B4-BE49-F238E27FC236}">
                  <a16:creationId xmlns:a16="http://schemas.microsoft.com/office/drawing/2014/main" id="{F5ABFD3D-A9CE-4202-85B3-7EBD1744A5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826547" y="4726496"/>
              <a:ext cx="319358" cy="285162"/>
            </a:xfrm>
            <a:prstGeom prst="rect">
              <a:avLst/>
            </a:prstGeom>
          </p:spPr>
        </p:pic>
        <p:pic>
          <p:nvPicPr>
            <p:cNvPr id="90" name="Graphic 89" descr="Arrow: Straight">
              <a:extLst>
                <a:ext uri="{FF2B5EF4-FFF2-40B4-BE49-F238E27FC236}">
                  <a16:creationId xmlns:a16="http://schemas.microsoft.com/office/drawing/2014/main" id="{F1625FEA-58ED-439D-AFF9-0B6959A92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>
              <a:off x="9804172" y="4737919"/>
              <a:ext cx="319358" cy="285162"/>
            </a:xfrm>
            <a:prstGeom prst="rect">
              <a:avLst/>
            </a:prstGeom>
          </p:spPr>
        </p:pic>
        <p:pic>
          <p:nvPicPr>
            <p:cNvPr id="91" name="Graphic 90" descr="Arrow: Straight">
              <a:extLst>
                <a:ext uri="{FF2B5EF4-FFF2-40B4-BE49-F238E27FC236}">
                  <a16:creationId xmlns:a16="http://schemas.microsoft.com/office/drawing/2014/main" id="{9ED306B5-B903-4BA6-B9BE-DCF822D8E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6200000">
              <a:off x="10292000" y="4142275"/>
              <a:ext cx="319358" cy="285162"/>
            </a:xfrm>
            <a:prstGeom prst="rect">
              <a:avLst/>
            </a:prstGeom>
          </p:spPr>
        </p:pic>
        <p:pic>
          <p:nvPicPr>
            <p:cNvPr id="92" name="Graphic 91" descr="Arrow: Straight">
              <a:extLst>
                <a:ext uri="{FF2B5EF4-FFF2-40B4-BE49-F238E27FC236}">
                  <a16:creationId xmlns:a16="http://schemas.microsoft.com/office/drawing/2014/main" id="{2C167421-C784-468C-8338-75FAEBEC0C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 flipV="1">
              <a:off x="10333992" y="5316876"/>
              <a:ext cx="319358" cy="285162"/>
            </a:xfrm>
            <a:prstGeom prst="rect">
              <a:avLst/>
            </a:prstGeom>
          </p:spPr>
        </p:pic>
      </p:grpSp>
      <p:pic>
        <p:nvPicPr>
          <p:cNvPr id="3080" name="Picture 8" descr="Image result for user likings icons">
            <a:extLst>
              <a:ext uri="{FF2B5EF4-FFF2-40B4-BE49-F238E27FC236}">
                <a16:creationId xmlns:a16="http://schemas.microsoft.com/office/drawing/2014/main" id="{18D0D465-16E4-4582-AED6-5E9F32D6F0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6" t="5110" r="5609" b="4813"/>
          <a:stretch/>
        </p:blipFill>
        <p:spPr bwMode="auto">
          <a:xfrm>
            <a:off x="9961116" y="1784563"/>
            <a:ext cx="431490" cy="41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603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EFE53-D350-488C-A79A-4E616FAEA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15999"/>
            <a:ext cx="10515600" cy="5842001"/>
          </a:xfrm>
        </p:spPr>
        <p:txBody>
          <a:bodyPr>
            <a:normAutofit/>
          </a:bodyPr>
          <a:lstStyle/>
          <a:p>
            <a:r>
              <a:rPr lang="en-US" sz="2400" dirty="0"/>
              <a:t>YouTube video recommendations using Twitter and Google+ auxiliary information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1800" b="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C3EB21-40F2-4995-AD19-FB0B2F4CA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352"/>
            <a:ext cx="10515600" cy="854075"/>
          </a:xfrm>
        </p:spPr>
        <p:txBody>
          <a:bodyPr/>
          <a:lstStyle/>
          <a:p>
            <a:r>
              <a:rPr lang="en-US" dirty="0"/>
              <a:t>Background: Cross-network RSs - Statistics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0ED7365-C71F-440E-A72D-82D30A9FADF0}"/>
              </a:ext>
            </a:extLst>
          </p:cNvPr>
          <p:cNvGrpSpPr/>
          <p:nvPr/>
        </p:nvGrpSpPr>
        <p:grpSpPr>
          <a:xfrm>
            <a:off x="4428913" y="1618500"/>
            <a:ext cx="3334173" cy="938115"/>
            <a:chOff x="3755960" y="4718117"/>
            <a:chExt cx="3334173" cy="938115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D9D5D4B8-875A-4D72-9A20-78E67F5D4CFE}"/>
                </a:ext>
              </a:extLst>
            </p:cNvPr>
            <p:cNvGrpSpPr/>
            <p:nvPr/>
          </p:nvGrpSpPr>
          <p:grpSpPr>
            <a:xfrm>
              <a:off x="3755960" y="4718117"/>
              <a:ext cx="3334173" cy="938115"/>
              <a:chOff x="866405" y="4104970"/>
              <a:chExt cx="5409454" cy="1522023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932B44D2-3913-4BE9-BC12-061B172BC1C8}"/>
                  </a:ext>
                </a:extLst>
              </p:cNvPr>
              <p:cNvGrpSpPr/>
              <p:nvPr/>
            </p:nvGrpSpPr>
            <p:grpSpPr>
              <a:xfrm>
                <a:off x="866405" y="4895699"/>
                <a:ext cx="5409454" cy="731294"/>
                <a:chOff x="868730" y="4650941"/>
                <a:chExt cx="5409454" cy="731294"/>
              </a:xfrm>
            </p:grpSpPr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252CAF71-17ED-4610-9955-1DE28DE7A270}"/>
                    </a:ext>
                  </a:extLst>
                </p:cNvPr>
                <p:cNvSpPr txBox="1"/>
                <p:nvPr/>
              </p:nvSpPr>
              <p:spPr>
                <a:xfrm>
                  <a:off x="868730" y="4650941"/>
                  <a:ext cx="2557168" cy="5492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/>
                    <a:t>Source networks</a:t>
                  </a: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D21FAA74-880E-4E83-8DD4-3CD623E4966C}"/>
                    </a:ext>
                  </a:extLst>
                </p:cNvPr>
                <p:cNvSpPr txBox="1"/>
                <p:nvPr/>
              </p:nvSpPr>
              <p:spPr>
                <a:xfrm>
                  <a:off x="3889515" y="4665687"/>
                  <a:ext cx="2388669" cy="7165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/>
                    <a:t>Target network</a:t>
                  </a:r>
                </a:p>
              </p:txBody>
            </p:sp>
          </p:grpSp>
          <p:pic>
            <p:nvPicPr>
              <p:cNvPr id="35" name="Picture 2" descr="Image result for twitter and youtube logos">
                <a:extLst>
                  <a:ext uri="{FF2B5EF4-FFF2-40B4-BE49-F238E27FC236}">
                    <a16:creationId xmlns:a16="http://schemas.microsoft.com/office/drawing/2014/main" id="{8E155FF7-BE9A-42DE-98FB-7523C70EE2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712" r="34445"/>
              <a:stretch/>
            </p:blipFill>
            <p:spPr bwMode="auto">
              <a:xfrm>
                <a:off x="2257038" y="4104970"/>
                <a:ext cx="677024" cy="603644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" name="Picture 2" descr="Image result for twitter and youtube logos">
                <a:extLst>
                  <a:ext uri="{FF2B5EF4-FFF2-40B4-BE49-F238E27FC236}">
                    <a16:creationId xmlns:a16="http://schemas.microsoft.com/office/drawing/2014/main" id="{82358102-D72E-451E-B1DB-6AB5157E26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1010" t="-1745" r="-1853" b="-1034"/>
              <a:stretch/>
            </p:blipFill>
            <p:spPr bwMode="auto">
              <a:xfrm>
                <a:off x="4708068" y="4111323"/>
                <a:ext cx="677024" cy="620423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7" name="Right Arrow 15">
                <a:extLst>
                  <a:ext uri="{FF2B5EF4-FFF2-40B4-BE49-F238E27FC236}">
                    <a16:creationId xmlns:a16="http://schemas.microsoft.com/office/drawing/2014/main" id="{0EF61BF3-289C-41B1-9D04-5E0EC62C228A}"/>
                  </a:ext>
                </a:extLst>
              </p:cNvPr>
              <p:cNvSpPr/>
              <p:nvPr/>
            </p:nvSpPr>
            <p:spPr bwMode="auto">
              <a:xfrm>
                <a:off x="3581568" y="4262741"/>
                <a:ext cx="516743" cy="375165"/>
              </a:xfrm>
              <a:prstGeom prst="rightArrow">
                <a:avLst/>
              </a:prstGeom>
              <a:solidFill>
                <a:srgbClr val="ED8682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chemeClr val="tx1"/>
                  </a:solidFill>
                  <a:latin typeface="Times" pitchFamily="18" charset="0"/>
                </a:endParaRPr>
              </a:p>
            </p:txBody>
          </p:sp>
        </p:grpSp>
        <p:pic>
          <p:nvPicPr>
            <p:cNvPr id="33" name="Picture 2" descr="Image result for google plus logo">
              <a:extLst>
                <a:ext uri="{FF2B5EF4-FFF2-40B4-BE49-F238E27FC236}">
                  <a16:creationId xmlns:a16="http://schemas.microsoft.com/office/drawing/2014/main" id="{B3083ED3-2621-4FBF-AEDB-DCFCF38D89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0576" y="4740427"/>
              <a:ext cx="356929" cy="35692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C814B6D1-FE0E-454F-B2E6-1857AF390EC7}"/>
              </a:ext>
            </a:extLst>
          </p:cNvPr>
          <p:cNvSpPr txBox="1">
            <a:spLocks/>
          </p:cNvSpPr>
          <p:nvPr/>
        </p:nvSpPr>
        <p:spPr>
          <a:xfrm>
            <a:off x="7534189" y="3622931"/>
            <a:ext cx="3819611" cy="184713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Novelty : 11%</a:t>
            </a:r>
            <a:r>
              <a:rPr lang="en-US" sz="2000" dirty="0"/>
              <a:t> +</a:t>
            </a:r>
          </a:p>
          <a:p>
            <a:r>
              <a:rPr lang="en-US" sz="2000" b="1" dirty="0"/>
              <a:t>Diversity : 38% </a:t>
            </a:r>
            <a:r>
              <a:rPr lang="en-US" sz="2000" dirty="0"/>
              <a:t>+</a:t>
            </a:r>
          </a:p>
          <a:p>
            <a:endParaRPr lang="en-US" sz="2000" b="1" dirty="0"/>
          </a:p>
          <a:p>
            <a:r>
              <a:rPr lang="en-US" sz="2000" dirty="0"/>
              <a:t>Only few updates (1-3 iterations) are needed during online setting</a:t>
            </a:r>
            <a:endParaRPr lang="en-US" sz="11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6B69E8B-2B30-4449-8C85-C0C158732077}"/>
              </a:ext>
            </a:extLst>
          </p:cNvPr>
          <p:cNvGrpSpPr/>
          <p:nvPr/>
        </p:nvGrpSpPr>
        <p:grpSpPr>
          <a:xfrm>
            <a:off x="837275" y="3126545"/>
            <a:ext cx="5716737" cy="2428104"/>
            <a:chOff x="812084" y="2777479"/>
            <a:chExt cx="5716737" cy="2428104"/>
          </a:xfrm>
        </p:grpSpPr>
        <p:graphicFrame>
          <p:nvGraphicFramePr>
            <p:cNvPr id="26" name="Chart 25">
              <a:extLst>
                <a:ext uri="{FF2B5EF4-FFF2-40B4-BE49-F238E27FC236}">
                  <a16:creationId xmlns:a16="http://schemas.microsoft.com/office/drawing/2014/main" id="{CA26F726-1838-4391-9B0A-0EE09670E191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76455094"/>
                </p:ext>
              </p:extLst>
            </p:nvPr>
          </p:nvGraphicFramePr>
          <p:xfrm>
            <a:off x="812084" y="3273866"/>
            <a:ext cx="2715491" cy="193171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27" name="Chart 26">
              <a:extLst>
                <a:ext uri="{FF2B5EF4-FFF2-40B4-BE49-F238E27FC236}">
                  <a16:creationId xmlns:a16="http://schemas.microsoft.com/office/drawing/2014/main" id="{FC1DC709-E6C5-414E-8739-1540A7531A3C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213947538"/>
                </p:ext>
              </p:extLst>
            </p:nvPr>
          </p:nvGraphicFramePr>
          <p:xfrm>
            <a:off x="3813330" y="3273865"/>
            <a:ext cx="2715491" cy="193171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8" name="Content Placeholder 2">
              <a:extLst>
                <a:ext uri="{FF2B5EF4-FFF2-40B4-BE49-F238E27FC236}">
                  <a16:creationId xmlns:a16="http://schemas.microsoft.com/office/drawing/2014/main" id="{4B96250F-232B-4A07-9F99-1A38892B72AA}"/>
                </a:ext>
              </a:extLst>
            </p:cNvPr>
            <p:cNvSpPr txBox="1">
              <a:spLocks/>
            </p:cNvSpPr>
            <p:nvPr/>
          </p:nvSpPr>
          <p:spPr>
            <a:xfrm>
              <a:off x="3121871" y="2777479"/>
              <a:ext cx="1438333" cy="49638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000" b="1" dirty="0"/>
                <a:t>Accuracy</a:t>
              </a:r>
              <a:endParaRPr lang="en-US" sz="1200" dirty="0"/>
            </a:p>
          </p:txBody>
        </p:sp>
      </p:grp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A1AE82F2-822C-48AD-A5B9-51EAC8F1AF5B}"/>
              </a:ext>
            </a:extLst>
          </p:cNvPr>
          <p:cNvSpPr txBox="1">
            <a:spLocks/>
          </p:cNvSpPr>
          <p:nvPr/>
        </p:nvSpPr>
        <p:spPr>
          <a:xfrm>
            <a:off x="4016720" y="6325865"/>
            <a:ext cx="4548169" cy="4416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/>
              <a:t>Sources: ACM MM 17, IJCAI 18, AAAI 20</a:t>
            </a:r>
          </a:p>
        </p:txBody>
      </p:sp>
    </p:spTree>
    <p:extLst>
      <p:ext uri="{BB962C8B-B14F-4D97-AF65-F5344CB8AC3E}">
        <p14:creationId xmlns:p14="http://schemas.microsoft.com/office/powerpoint/2010/main" val="81595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A0FB4-912A-495E-B078-4D37BF550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10713-9126-40D4-BAB5-4A78095EA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Background: Cross-network Recommender Systems</a:t>
            </a:r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Research Problem</a:t>
            </a:r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Solution</a:t>
            </a:r>
          </a:p>
          <a:p>
            <a:endParaRPr lang="en-US" dirty="0"/>
          </a:p>
          <a:p>
            <a:r>
              <a:rPr lang="en-US" dirty="0"/>
              <a:t>Methodology</a:t>
            </a:r>
          </a:p>
          <a:p>
            <a:endParaRPr lang="en-US" dirty="0"/>
          </a:p>
          <a:p>
            <a:r>
              <a:rPr lang="en-US" dirty="0"/>
              <a:t>Experimental Results</a:t>
            </a:r>
          </a:p>
          <a:p>
            <a:endParaRPr lang="en-US" dirty="0"/>
          </a:p>
          <a:p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14223B-4DDB-4BA0-963A-4D2085CCB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755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3343E-F9DA-4C53-AD4B-8BF1C1C6A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352"/>
            <a:ext cx="10515600" cy="854075"/>
          </a:xfrm>
        </p:spPr>
        <p:txBody>
          <a:bodyPr/>
          <a:lstStyle/>
          <a:p>
            <a:r>
              <a:rPr lang="en-US" dirty="0"/>
              <a:t>Research Problem: Cross-network RSs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132C2-BE60-4CF6-AC3E-41108B520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15999"/>
            <a:ext cx="10515600" cy="5485491"/>
          </a:xfrm>
        </p:spPr>
        <p:txBody>
          <a:bodyPr/>
          <a:lstStyle/>
          <a:p>
            <a:r>
              <a:rPr lang="en-US" dirty="0"/>
              <a:t>Lack of linked users across networks</a:t>
            </a:r>
          </a:p>
        </p:txBody>
      </p:sp>
      <p:sp>
        <p:nvSpPr>
          <p:cNvPr id="5" name="AutoShape 6" descr="Image result for instagram logo">
            <a:extLst>
              <a:ext uri="{FF2B5EF4-FFF2-40B4-BE49-F238E27FC236}">
                <a16:creationId xmlns:a16="http://schemas.microsoft.com/office/drawing/2014/main" id="{9286BA1A-323D-4811-96F6-9EE96DE5869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33790" y="22200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39C84A79-9722-4702-B03F-4FA555690CC7}"/>
              </a:ext>
            </a:extLst>
          </p:cNvPr>
          <p:cNvSpPr txBox="1">
            <a:spLocks/>
          </p:cNvSpPr>
          <p:nvPr/>
        </p:nvSpPr>
        <p:spPr>
          <a:xfrm>
            <a:off x="6538590" y="1875248"/>
            <a:ext cx="4855753" cy="8540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2000" dirty="0"/>
              <a:t>Remaining non-overlapped users (</a:t>
            </a:r>
            <a:r>
              <a:rPr lang="en-US" sz="2000" b="1" dirty="0"/>
              <a:t>majority</a:t>
            </a:r>
            <a:r>
              <a:rPr lang="en-US" sz="2000" dirty="0"/>
              <a:t>) are ignored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1D622F69-FF95-4E0C-A38E-340DB22A491F}"/>
              </a:ext>
            </a:extLst>
          </p:cNvPr>
          <p:cNvSpPr txBox="1">
            <a:spLocks/>
          </p:cNvSpPr>
          <p:nvPr/>
        </p:nvSpPr>
        <p:spPr>
          <a:xfrm>
            <a:off x="984516" y="1875248"/>
            <a:ext cx="5363573" cy="8540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2000" dirty="0"/>
              <a:t>Existing cross-network solutions require users to be overlapped across networks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A0D603A-7AAB-4A9B-B93F-974C7852C752}"/>
              </a:ext>
            </a:extLst>
          </p:cNvPr>
          <p:cNvGrpSpPr/>
          <p:nvPr/>
        </p:nvGrpSpPr>
        <p:grpSpPr>
          <a:xfrm>
            <a:off x="2614962" y="3196830"/>
            <a:ext cx="2529324" cy="2703119"/>
            <a:chOff x="2153322" y="3570348"/>
            <a:chExt cx="2529324" cy="270311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B4804CE-3A41-4DF9-91FF-555ED39CC9B8}"/>
                </a:ext>
              </a:extLst>
            </p:cNvPr>
            <p:cNvGrpSpPr/>
            <p:nvPr/>
          </p:nvGrpSpPr>
          <p:grpSpPr>
            <a:xfrm>
              <a:off x="2504111" y="3929084"/>
              <a:ext cx="1742665" cy="2344383"/>
              <a:chOff x="3261035" y="3962340"/>
              <a:chExt cx="1742665" cy="2344383"/>
            </a:xfrm>
          </p:grpSpPr>
          <p:pic>
            <p:nvPicPr>
              <p:cNvPr id="11" name="Picture 4" descr="http://icons.iconarchive.com/icons/designbolts/free-male-avatars/icons-390.jpg">
                <a:extLst>
                  <a:ext uri="{FF2B5EF4-FFF2-40B4-BE49-F238E27FC236}">
                    <a16:creationId xmlns:a16="http://schemas.microsoft.com/office/drawing/2014/main" id="{9111B6E5-11FE-4465-901F-3B62BA9297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629" b="54358"/>
              <a:stretch/>
            </p:blipFill>
            <p:spPr bwMode="auto">
              <a:xfrm>
                <a:off x="3499662" y="4184327"/>
                <a:ext cx="772824" cy="77427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9" name="Graphic 58" descr="Arrow: Straight">
                <a:extLst>
                  <a:ext uri="{FF2B5EF4-FFF2-40B4-BE49-F238E27FC236}">
                    <a16:creationId xmlns:a16="http://schemas.microsoft.com/office/drawing/2014/main" id="{C8D9B939-9EB8-4DBB-BC62-C48D7E8DF1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 rot="13159949">
                <a:off x="3282306" y="3962340"/>
                <a:ext cx="434715" cy="388167"/>
              </a:xfrm>
              <a:prstGeom prst="rect">
                <a:avLst/>
              </a:prstGeom>
            </p:spPr>
          </p:pic>
          <p:pic>
            <p:nvPicPr>
              <p:cNvPr id="60" name="Graphic 59" descr="Arrow: Straight">
                <a:extLst>
                  <a:ext uri="{FF2B5EF4-FFF2-40B4-BE49-F238E27FC236}">
                    <a16:creationId xmlns:a16="http://schemas.microsoft.com/office/drawing/2014/main" id="{436DF251-AAEF-4B88-877C-5FBD1003FA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568985" y="4407761"/>
                <a:ext cx="434715" cy="388167"/>
              </a:xfrm>
              <a:prstGeom prst="rect">
                <a:avLst/>
              </a:prstGeom>
            </p:spPr>
          </p:pic>
          <p:pic>
            <p:nvPicPr>
              <p:cNvPr id="61" name="Graphic 60" descr="Arrow: Straight">
                <a:extLst>
                  <a:ext uri="{FF2B5EF4-FFF2-40B4-BE49-F238E27FC236}">
                    <a16:creationId xmlns:a16="http://schemas.microsoft.com/office/drawing/2014/main" id="{3A5ED290-2E68-45C5-B058-8E533C17B6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 rot="7972826" flipV="1">
                <a:off x="3402859" y="4917148"/>
                <a:ext cx="434716" cy="388166"/>
              </a:xfrm>
              <a:prstGeom prst="rect">
                <a:avLst/>
              </a:prstGeom>
            </p:spPr>
          </p:pic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ABCC446-0C3F-4F7B-A4F3-54C2AC18C72F}"/>
                  </a:ext>
                </a:extLst>
              </p:cNvPr>
              <p:cNvSpPr txBox="1"/>
              <p:nvPr/>
            </p:nvSpPr>
            <p:spPr>
              <a:xfrm>
                <a:off x="3261035" y="5968169"/>
                <a:ext cx="156446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Overlapped user</a:t>
                </a:r>
              </a:p>
            </p:txBody>
          </p:sp>
        </p:grpSp>
        <p:pic>
          <p:nvPicPr>
            <p:cNvPr id="35" name="Picture 2" descr="Image result for twitter and youtube logos">
              <a:extLst>
                <a:ext uri="{FF2B5EF4-FFF2-40B4-BE49-F238E27FC236}">
                  <a16:creationId xmlns:a16="http://schemas.microsoft.com/office/drawing/2014/main" id="{7DB88AA0-453A-4B62-905D-3E2E31E0832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712" r="34445"/>
            <a:stretch/>
          </p:blipFill>
          <p:spPr bwMode="auto">
            <a:xfrm>
              <a:off x="2291555" y="5251907"/>
              <a:ext cx="482402" cy="430114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2" descr="Image result for twitter and youtube logos">
              <a:extLst>
                <a:ext uri="{FF2B5EF4-FFF2-40B4-BE49-F238E27FC236}">
                  <a16:creationId xmlns:a16="http://schemas.microsoft.com/office/drawing/2014/main" id="{A22B79E0-41F8-4ED6-A4AC-DFEFC8F0655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010" t="-1745" r="-1853" b="-1034"/>
            <a:stretch/>
          </p:blipFill>
          <p:spPr bwMode="auto">
            <a:xfrm>
              <a:off x="3308224" y="4705422"/>
              <a:ext cx="362433" cy="332135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2" descr="Image result for google plus logo">
              <a:extLst>
                <a:ext uri="{FF2B5EF4-FFF2-40B4-BE49-F238E27FC236}">
                  <a16:creationId xmlns:a16="http://schemas.microsoft.com/office/drawing/2014/main" id="{A7A0E0B8-E5DF-4984-8723-59174AED66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4340" y="4359606"/>
              <a:ext cx="418306" cy="418306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Image result for facebook icon">
              <a:extLst>
                <a:ext uri="{FF2B5EF4-FFF2-40B4-BE49-F238E27FC236}">
                  <a16:creationId xmlns:a16="http://schemas.microsoft.com/office/drawing/2014/main" id="{AC115239-5696-4481-A012-2959587EB1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3322" y="3570348"/>
              <a:ext cx="438547" cy="438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B21DA78-FF3D-48AE-A22C-788B75A03FA4}"/>
              </a:ext>
            </a:extLst>
          </p:cNvPr>
          <p:cNvGrpSpPr/>
          <p:nvPr/>
        </p:nvGrpSpPr>
        <p:grpSpPr>
          <a:xfrm>
            <a:off x="7363062" y="3155110"/>
            <a:ext cx="3264372" cy="2855289"/>
            <a:chOff x="6901422" y="3528628"/>
            <a:chExt cx="3264372" cy="285528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AC200A3-EC1B-43B0-AF0B-068883E25CE0}"/>
                </a:ext>
              </a:extLst>
            </p:cNvPr>
            <p:cNvGrpSpPr/>
            <p:nvPr/>
          </p:nvGrpSpPr>
          <p:grpSpPr>
            <a:xfrm>
              <a:off x="6901422" y="3528628"/>
              <a:ext cx="3264372" cy="2855289"/>
              <a:chOff x="6901422" y="3528628"/>
              <a:chExt cx="3264372" cy="2855289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73B0D428-E894-4EAC-B9CA-BE1A20AB351B}"/>
                  </a:ext>
                </a:extLst>
              </p:cNvPr>
              <p:cNvGrpSpPr/>
              <p:nvPr/>
            </p:nvGrpSpPr>
            <p:grpSpPr>
              <a:xfrm>
                <a:off x="7476908" y="4035741"/>
                <a:ext cx="2029225" cy="2348176"/>
                <a:chOff x="7446907" y="4031883"/>
                <a:chExt cx="2029225" cy="2348176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6567FFD9-A756-4EA2-98E1-FD65EB21A98E}"/>
                    </a:ext>
                  </a:extLst>
                </p:cNvPr>
                <p:cNvSpPr txBox="1"/>
                <p:nvPr/>
              </p:nvSpPr>
              <p:spPr>
                <a:xfrm>
                  <a:off x="7500680" y="6041505"/>
                  <a:ext cx="1948290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/>
                    <a:t>Non-overlapped user</a:t>
                  </a:r>
                </a:p>
              </p:txBody>
            </p:sp>
            <p:grpSp>
              <p:nvGrpSpPr>
                <p:cNvPr id="45" name="Group 44">
                  <a:extLst>
                    <a:ext uri="{FF2B5EF4-FFF2-40B4-BE49-F238E27FC236}">
                      <a16:creationId xmlns:a16="http://schemas.microsoft.com/office/drawing/2014/main" id="{835F9F52-5FBD-458F-B4D1-BAE5BB42C8E5}"/>
                    </a:ext>
                  </a:extLst>
                </p:cNvPr>
                <p:cNvGrpSpPr/>
                <p:nvPr/>
              </p:nvGrpSpPr>
              <p:grpSpPr>
                <a:xfrm>
                  <a:off x="7446907" y="4031883"/>
                  <a:ext cx="2029225" cy="1314622"/>
                  <a:chOff x="3027814" y="3936738"/>
                  <a:chExt cx="2029225" cy="1314622"/>
                </a:xfrm>
              </p:grpSpPr>
              <p:pic>
                <p:nvPicPr>
                  <p:cNvPr id="63" name="Picture 4" descr="http://icons.iconarchive.com/icons/designbolts/free-male-avatars/icons-390.jpg">
                    <a:extLst>
                      <a:ext uri="{FF2B5EF4-FFF2-40B4-BE49-F238E27FC236}">
                        <a16:creationId xmlns:a16="http://schemas.microsoft.com/office/drawing/2014/main" id="{DB96D37F-285F-4301-B583-448EEBD847EE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699" t="50000" r="67930" b="4358"/>
                  <a:stretch/>
                </p:blipFill>
                <p:spPr bwMode="auto">
                  <a:xfrm>
                    <a:off x="3499662" y="4184327"/>
                    <a:ext cx="772824" cy="77427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58" name="Graphic 57" descr="Arrow: Straight">
                    <a:extLst>
                      <a:ext uri="{FF2B5EF4-FFF2-40B4-BE49-F238E27FC236}">
                        <a16:creationId xmlns:a16="http://schemas.microsoft.com/office/drawing/2014/main" id="{853E37F4-9CC3-4A72-8302-167FE808501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9">
                    <a:extLst>
                      <a:ext uri="{96DAC541-7B7A-43D3-8B79-37D633B846F1}">
                        <asvg:svgBlip xmlns:asvg="http://schemas.microsoft.com/office/drawing/2016/SVG/main" r:embed="rId10"/>
                      </a:ext>
                    </a:extLst>
                  </a:blip>
                  <a:stretch>
                    <a:fillRect/>
                  </a:stretch>
                </p:blipFill>
                <p:spPr>
                  <a:xfrm rot="13150600">
                    <a:off x="3027814" y="3936738"/>
                    <a:ext cx="434715" cy="388167"/>
                  </a:xfrm>
                  <a:prstGeom prst="rect">
                    <a:avLst/>
                  </a:prstGeom>
                </p:spPr>
              </p:pic>
              <p:pic>
                <p:nvPicPr>
                  <p:cNvPr id="54" name="Graphic 53" descr="Arrow: Straight">
                    <a:extLst>
                      <a:ext uri="{FF2B5EF4-FFF2-40B4-BE49-F238E27FC236}">
                        <a16:creationId xmlns:a16="http://schemas.microsoft.com/office/drawing/2014/main" id="{2A4A1FC8-3D87-477F-B364-DA6EF6CECEA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9">
                    <a:extLst>
                      <a:ext uri="{96DAC541-7B7A-43D3-8B79-37D633B846F1}">
                        <asvg:svgBlip xmlns:asvg="http://schemas.microsoft.com/office/drawing/2016/SVG/main" r:embed="rId1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622324" y="4407761"/>
                    <a:ext cx="434715" cy="388167"/>
                  </a:xfrm>
                  <a:prstGeom prst="rect">
                    <a:avLst/>
                  </a:prstGeom>
                </p:spPr>
              </p:pic>
              <p:pic>
                <p:nvPicPr>
                  <p:cNvPr id="52" name="Graphic 51" descr="Arrow: Straight">
                    <a:extLst>
                      <a:ext uri="{FF2B5EF4-FFF2-40B4-BE49-F238E27FC236}">
                        <a16:creationId xmlns:a16="http://schemas.microsoft.com/office/drawing/2014/main" id="{69505A12-1748-429A-B138-06A962BEFD4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9">
                    <a:extLst>
                      <a:ext uri="{96DAC541-7B7A-43D3-8B79-37D633B846F1}">
                        <asvg:svgBlip xmlns:asvg="http://schemas.microsoft.com/office/drawing/2016/SVG/main" r:embed="rId10"/>
                      </a:ext>
                    </a:extLst>
                  </a:blip>
                  <a:stretch>
                    <a:fillRect/>
                  </a:stretch>
                </p:blipFill>
                <p:spPr>
                  <a:xfrm rot="8639228" flipV="1">
                    <a:off x="3043672" y="4863194"/>
                    <a:ext cx="434716" cy="388166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39" name="Picture 4" descr="Image result for question mark icon">
                <a:extLst>
                  <a:ext uri="{FF2B5EF4-FFF2-40B4-BE49-F238E27FC236}">
                    <a16:creationId xmlns:a16="http://schemas.microsoft.com/office/drawing/2014/main" id="{669CE07F-D43A-4A0C-834C-884BBA0C46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9511" y="4348537"/>
                <a:ext cx="726283" cy="72628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" name="Picture 4" descr="Image result for question mark icon">
                <a:extLst>
                  <a:ext uri="{FF2B5EF4-FFF2-40B4-BE49-F238E27FC236}">
                    <a16:creationId xmlns:a16="http://schemas.microsoft.com/office/drawing/2014/main" id="{0409F677-945B-4A43-87D3-BED1D09E0D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01422" y="3528628"/>
                <a:ext cx="726283" cy="72628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2" name="Picture 4" descr="Image result for question mark icon">
                <a:extLst>
                  <a:ext uri="{FF2B5EF4-FFF2-40B4-BE49-F238E27FC236}">
                    <a16:creationId xmlns:a16="http://schemas.microsoft.com/office/drawing/2014/main" id="{B2DAA392-E8DD-4D70-8994-E51EAED8AA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29056" y="5060335"/>
                <a:ext cx="726283" cy="72628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47" name="Picture 2" descr="Image result for twitter and youtube logos">
              <a:extLst>
                <a:ext uri="{FF2B5EF4-FFF2-40B4-BE49-F238E27FC236}">
                  <a16:creationId xmlns:a16="http://schemas.microsoft.com/office/drawing/2014/main" id="{99389315-8731-4C4C-BA20-C3A05D2CCB7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010" t="-1745" r="-1853" b="-1034"/>
            <a:stretch/>
          </p:blipFill>
          <p:spPr bwMode="auto">
            <a:xfrm>
              <a:off x="8464113" y="4799090"/>
              <a:ext cx="362433" cy="332135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D3A35E6-0601-43B6-AB12-6174804F1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213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A48C1-3AF9-462A-B5A2-EAC1C65BCD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3481"/>
            <a:ext cx="10515600" cy="532801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Generative adversarial approach to </a:t>
            </a:r>
            <a:r>
              <a:rPr lang="en-US" b="1" dirty="0">
                <a:solidFill>
                  <a:srgbClr val="0070C0"/>
                </a:solidFill>
              </a:rPr>
              <a:t>synthetically generate</a:t>
            </a:r>
            <a:r>
              <a:rPr lang="en-US" dirty="0"/>
              <a:t> missing </a:t>
            </a:r>
            <a:r>
              <a:rPr lang="en-US" b="1" dirty="0">
                <a:solidFill>
                  <a:srgbClr val="0070C0"/>
                </a:solidFill>
              </a:rPr>
              <a:t>user preferences data</a:t>
            </a:r>
            <a:r>
              <a:rPr lang="en-US" b="1" dirty="0"/>
              <a:t> </a:t>
            </a:r>
            <a:r>
              <a:rPr lang="en-US" dirty="0"/>
              <a:t>on source networks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Approach:</a:t>
            </a:r>
          </a:p>
          <a:p>
            <a:pPr lvl="1"/>
            <a:r>
              <a:rPr lang="en-US" dirty="0"/>
              <a:t>Learn the mapping from target to source network preference manifolds using overlapped user interactions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1800" b="1" dirty="0"/>
          </a:p>
          <a:p>
            <a:endParaRPr lang="en-US" sz="1800" b="1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377947C-C4ED-4E0B-A70D-888DF79E959C}"/>
              </a:ext>
            </a:extLst>
          </p:cNvPr>
          <p:cNvSpPr txBox="1"/>
          <p:nvPr/>
        </p:nvSpPr>
        <p:spPr>
          <a:xfrm>
            <a:off x="5381549" y="4237338"/>
            <a:ext cx="17290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/>
              <a:t>Non-overlapped user</a:t>
            </a:r>
          </a:p>
        </p:txBody>
      </p:sp>
      <p:pic>
        <p:nvPicPr>
          <p:cNvPr id="44" name="Picture 4" descr="Image result for question mark icon">
            <a:extLst>
              <a:ext uri="{FF2B5EF4-FFF2-40B4-BE49-F238E27FC236}">
                <a16:creationId xmlns:a16="http://schemas.microsoft.com/office/drawing/2014/main" id="{EE17BCBA-DA98-4C0C-A011-F16556DE7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508" y="2272580"/>
            <a:ext cx="798911" cy="798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" descr="Image result for question mark icon">
            <a:extLst>
              <a:ext uri="{FF2B5EF4-FFF2-40B4-BE49-F238E27FC236}">
                <a16:creationId xmlns:a16="http://schemas.microsoft.com/office/drawing/2014/main" id="{D894F9BA-10E8-4476-93F8-B932338A3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528" y="3746204"/>
            <a:ext cx="798911" cy="798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Image result for question mark icon">
            <a:extLst>
              <a:ext uri="{FF2B5EF4-FFF2-40B4-BE49-F238E27FC236}">
                <a16:creationId xmlns:a16="http://schemas.microsoft.com/office/drawing/2014/main" id="{C1E56D06-F428-4896-AFBB-3BB668AE0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305" y="3015452"/>
            <a:ext cx="798911" cy="798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6F02D443-D222-41F8-8B03-811A97B8EC1F}"/>
              </a:ext>
            </a:extLst>
          </p:cNvPr>
          <p:cNvGrpSpPr/>
          <p:nvPr/>
        </p:nvGrpSpPr>
        <p:grpSpPr>
          <a:xfrm>
            <a:off x="4176092" y="3928248"/>
            <a:ext cx="927579" cy="480760"/>
            <a:chOff x="6541612" y="5096082"/>
            <a:chExt cx="927579" cy="480760"/>
          </a:xfrm>
        </p:grpSpPr>
        <p:pic>
          <p:nvPicPr>
            <p:cNvPr id="48" name="Picture 2" descr="Image result for Twitter icon">
              <a:extLst>
                <a:ext uri="{FF2B5EF4-FFF2-40B4-BE49-F238E27FC236}">
                  <a16:creationId xmlns:a16="http://schemas.microsoft.com/office/drawing/2014/main" id="{E9A16381-B4DB-4E51-BC79-6A24037D62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8430" y="5096082"/>
              <a:ext cx="480761" cy="4807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Graphic 48" descr="Single gear">
              <a:extLst>
                <a:ext uri="{FF2B5EF4-FFF2-40B4-BE49-F238E27FC236}">
                  <a16:creationId xmlns:a16="http://schemas.microsoft.com/office/drawing/2014/main" id="{BBDAA1D2-6C4E-4361-A5ED-EAC8DE0C9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541612" y="5096082"/>
              <a:ext cx="480760" cy="480760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7BC20D4-DB03-4D50-BC70-3F58238542B5}"/>
              </a:ext>
            </a:extLst>
          </p:cNvPr>
          <p:cNvGrpSpPr/>
          <p:nvPr/>
        </p:nvGrpSpPr>
        <p:grpSpPr>
          <a:xfrm>
            <a:off x="4206183" y="2357652"/>
            <a:ext cx="974916" cy="600232"/>
            <a:chOff x="6571703" y="3525486"/>
            <a:chExt cx="974916" cy="600232"/>
          </a:xfrm>
        </p:grpSpPr>
        <p:pic>
          <p:nvPicPr>
            <p:cNvPr id="51" name="Picture 6" descr="Image result for facebook icon">
              <a:extLst>
                <a:ext uri="{FF2B5EF4-FFF2-40B4-BE49-F238E27FC236}">
                  <a16:creationId xmlns:a16="http://schemas.microsoft.com/office/drawing/2014/main" id="{CBE7F9B0-ED29-44FB-9580-E8D2AD4E25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6386" y="3525486"/>
              <a:ext cx="600233" cy="6002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Graphic 51" descr="Single gear">
              <a:extLst>
                <a:ext uri="{FF2B5EF4-FFF2-40B4-BE49-F238E27FC236}">
                  <a16:creationId xmlns:a16="http://schemas.microsoft.com/office/drawing/2014/main" id="{3A65F2FF-9BD8-4D3F-8893-92BE5104C2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571703" y="3609207"/>
              <a:ext cx="480760" cy="480760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AF8CDC6-D89C-47E4-9F48-40AE4D0AE877}"/>
              </a:ext>
            </a:extLst>
          </p:cNvPr>
          <p:cNvGrpSpPr/>
          <p:nvPr/>
        </p:nvGrpSpPr>
        <p:grpSpPr>
          <a:xfrm>
            <a:off x="7214977" y="3174527"/>
            <a:ext cx="863607" cy="480760"/>
            <a:chOff x="9580497" y="4342361"/>
            <a:chExt cx="863607" cy="480760"/>
          </a:xfrm>
        </p:grpSpPr>
        <p:pic>
          <p:nvPicPr>
            <p:cNvPr id="54" name="Picture 4" descr="Image result for Google Plus logo">
              <a:extLst>
                <a:ext uri="{FF2B5EF4-FFF2-40B4-BE49-F238E27FC236}">
                  <a16:creationId xmlns:a16="http://schemas.microsoft.com/office/drawing/2014/main" id="{BBDC5522-C88C-40AA-996E-EDAF5F3FD0C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9" t="11714" r="50493" b="12143"/>
            <a:stretch/>
          </p:blipFill>
          <p:spPr bwMode="auto">
            <a:xfrm>
              <a:off x="9580497" y="4410546"/>
              <a:ext cx="380600" cy="365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Graphic 54" descr="Single gear">
              <a:extLst>
                <a:ext uri="{FF2B5EF4-FFF2-40B4-BE49-F238E27FC236}">
                  <a16:creationId xmlns:a16="http://schemas.microsoft.com/office/drawing/2014/main" id="{4FD062CC-236E-4B89-91B6-0C3B6A1A3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963344" y="4342361"/>
              <a:ext cx="480760" cy="480760"/>
            </a:xfrm>
            <a:prstGeom prst="rect">
              <a:avLst/>
            </a:prstGeom>
          </p:spPr>
        </p:pic>
      </p:grpSp>
      <p:sp>
        <p:nvSpPr>
          <p:cNvPr id="27" name="Title 1">
            <a:extLst>
              <a:ext uri="{FF2B5EF4-FFF2-40B4-BE49-F238E27FC236}">
                <a16:creationId xmlns:a16="http://schemas.microsoft.com/office/drawing/2014/main" id="{32DD15EE-4FE5-42E1-8DB2-5326848C0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352"/>
            <a:ext cx="10515600" cy="854075"/>
          </a:xfrm>
        </p:spPr>
        <p:txBody>
          <a:bodyPr/>
          <a:lstStyle/>
          <a:p>
            <a:r>
              <a:rPr lang="en-US"/>
              <a:t>Solution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02105EB-10AC-4FAA-AA27-4B31C2A9BFF8}"/>
              </a:ext>
            </a:extLst>
          </p:cNvPr>
          <p:cNvGrpSpPr/>
          <p:nvPr/>
        </p:nvGrpSpPr>
        <p:grpSpPr>
          <a:xfrm>
            <a:off x="5081387" y="2771689"/>
            <a:ext cx="2029225" cy="1314622"/>
            <a:chOff x="5174972" y="2522864"/>
            <a:chExt cx="2029225" cy="1314622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52DD823F-0858-4612-AFEF-3822CD0DDD1B}"/>
                </a:ext>
              </a:extLst>
            </p:cNvPr>
            <p:cNvGrpSpPr/>
            <p:nvPr/>
          </p:nvGrpSpPr>
          <p:grpSpPr>
            <a:xfrm>
              <a:off x="5174972" y="2522864"/>
              <a:ext cx="2029225" cy="1314622"/>
              <a:chOff x="3027814" y="3936738"/>
              <a:chExt cx="2029225" cy="1314622"/>
            </a:xfrm>
          </p:grpSpPr>
          <p:pic>
            <p:nvPicPr>
              <p:cNvPr id="42" name="Picture 4" descr="http://icons.iconarchive.com/icons/designbolts/free-male-avatars/icons-390.jpg">
                <a:extLst>
                  <a:ext uri="{FF2B5EF4-FFF2-40B4-BE49-F238E27FC236}">
                    <a16:creationId xmlns:a16="http://schemas.microsoft.com/office/drawing/2014/main" id="{96D12AE6-49FB-403C-BA5A-6D2A251E19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9" t="50000" r="67930" b="4358"/>
              <a:stretch/>
            </p:blipFill>
            <p:spPr bwMode="auto">
              <a:xfrm>
                <a:off x="3499662" y="4184327"/>
                <a:ext cx="772824" cy="77427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9" name="Graphic 38" descr="Arrow: Straight">
                <a:extLst>
                  <a:ext uri="{FF2B5EF4-FFF2-40B4-BE49-F238E27FC236}">
                    <a16:creationId xmlns:a16="http://schemas.microsoft.com/office/drawing/2014/main" id="{83503B6E-EFF8-477A-B0C7-FFB97DBB2D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 rot="13150600">
                <a:off x="3027814" y="3936738"/>
                <a:ext cx="434715" cy="388167"/>
              </a:xfrm>
              <a:prstGeom prst="rect">
                <a:avLst/>
              </a:prstGeom>
            </p:spPr>
          </p:pic>
          <p:pic>
            <p:nvPicPr>
              <p:cNvPr id="40" name="Graphic 39" descr="Arrow: Straight">
                <a:extLst>
                  <a:ext uri="{FF2B5EF4-FFF2-40B4-BE49-F238E27FC236}">
                    <a16:creationId xmlns:a16="http://schemas.microsoft.com/office/drawing/2014/main" id="{622EEBDC-2073-4140-B835-FE9AF8C87B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4622324" y="4407761"/>
                <a:ext cx="434715" cy="388167"/>
              </a:xfrm>
              <a:prstGeom prst="rect">
                <a:avLst/>
              </a:prstGeom>
            </p:spPr>
          </p:pic>
          <p:pic>
            <p:nvPicPr>
              <p:cNvPr id="41" name="Graphic 40" descr="Arrow: Straight">
                <a:extLst>
                  <a:ext uri="{FF2B5EF4-FFF2-40B4-BE49-F238E27FC236}">
                    <a16:creationId xmlns:a16="http://schemas.microsoft.com/office/drawing/2014/main" id="{65A753B8-549C-457A-845E-52BFD67D2D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 rot="8639228" flipV="1">
                <a:off x="3043672" y="4863194"/>
                <a:ext cx="434716" cy="388166"/>
              </a:xfrm>
              <a:prstGeom prst="rect">
                <a:avLst/>
              </a:prstGeom>
            </p:spPr>
          </p:pic>
        </p:grpSp>
        <p:pic>
          <p:nvPicPr>
            <p:cNvPr id="28" name="Picture 2" descr="Image result for twitter and youtube logos">
              <a:extLst>
                <a:ext uri="{FF2B5EF4-FFF2-40B4-BE49-F238E27FC236}">
                  <a16:creationId xmlns:a16="http://schemas.microsoft.com/office/drawing/2014/main" id="{B1959167-E553-458E-9AE8-422639A7919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010" t="-1745" r="-1853" b="-1034"/>
            <a:stretch/>
          </p:blipFill>
          <p:spPr bwMode="auto">
            <a:xfrm>
              <a:off x="6132578" y="3278768"/>
              <a:ext cx="299532" cy="274492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DCB3A2-4224-4157-B999-C85DEAC38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87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A0FB4-912A-495E-B078-4D37BF550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10713-9126-40D4-BAB5-4A78095EA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Background: Cross-network Recommender Systems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Research Problem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Solution</a:t>
            </a:r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Methodology</a:t>
            </a:r>
          </a:p>
          <a:p>
            <a:endParaRPr lang="en-US" dirty="0"/>
          </a:p>
          <a:p>
            <a:r>
              <a:rPr lang="en-US" dirty="0"/>
              <a:t>Experimental Results</a:t>
            </a:r>
          </a:p>
          <a:p>
            <a:endParaRPr lang="en-US" dirty="0"/>
          </a:p>
          <a:p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14223B-4DDB-4BA0-963A-4D2085CCB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699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>
            <a:extLst>
              <a:ext uri="{FF2B5EF4-FFF2-40B4-BE49-F238E27FC236}">
                <a16:creationId xmlns:a16="http://schemas.microsoft.com/office/drawing/2014/main" id="{D22C2C28-087B-4AA2-AA49-51B168E96885}"/>
              </a:ext>
            </a:extLst>
          </p:cNvPr>
          <p:cNvGrpSpPr/>
          <p:nvPr/>
        </p:nvGrpSpPr>
        <p:grpSpPr>
          <a:xfrm>
            <a:off x="9354850" y="1629553"/>
            <a:ext cx="2500524" cy="2099591"/>
            <a:chOff x="5143061" y="2005294"/>
            <a:chExt cx="2500524" cy="2099591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5CA05621-18B8-45F9-ABB7-44C91CF5C3F5}"/>
                </a:ext>
              </a:extLst>
            </p:cNvPr>
            <p:cNvSpPr/>
            <p:nvPr/>
          </p:nvSpPr>
          <p:spPr>
            <a:xfrm>
              <a:off x="5143061" y="2255764"/>
              <a:ext cx="489585" cy="438150"/>
            </a:xfrm>
            <a:prstGeom prst="roundRect">
              <a:avLst/>
            </a:prstGeom>
            <a:solidFill>
              <a:srgbClr val="FFC9C9">
                <a:alpha val="38824"/>
              </a:srgbClr>
            </a:solidFill>
            <a:ln w="9525">
              <a:solidFill>
                <a:srgbClr val="C0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7A9D4AFA-3FD0-4792-AF91-1860CCDE263E}"/>
                </a:ext>
              </a:extLst>
            </p:cNvPr>
            <p:cNvGrpSpPr/>
            <p:nvPr/>
          </p:nvGrpSpPr>
          <p:grpSpPr>
            <a:xfrm>
              <a:off x="5651061" y="2163371"/>
              <a:ext cx="1992524" cy="610373"/>
              <a:chOff x="-111268" y="104347"/>
              <a:chExt cx="1993645" cy="611188"/>
            </a:xfrm>
          </p:grpSpPr>
          <p:cxnSp>
            <p:nvCxnSpPr>
              <p:cNvPr id="105" name="Straight Arrow Connector 104">
                <a:extLst>
                  <a:ext uri="{FF2B5EF4-FFF2-40B4-BE49-F238E27FC236}">
                    <a16:creationId xmlns:a16="http://schemas.microsoft.com/office/drawing/2014/main" id="{BA0A6E8D-E1F5-410C-8487-C6BB222D8E16}"/>
                  </a:ext>
                </a:extLst>
              </p:cNvPr>
              <p:cNvCxnSpPr/>
              <p:nvPr/>
            </p:nvCxnSpPr>
            <p:spPr>
              <a:xfrm flipH="1">
                <a:off x="-111268" y="394733"/>
                <a:ext cx="603107" cy="0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975DE2E3-9427-485B-A0AE-CF8421919975}"/>
                  </a:ext>
                </a:extLst>
              </p:cNvPr>
              <p:cNvGrpSpPr/>
              <p:nvPr/>
            </p:nvGrpSpPr>
            <p:grpSpPr>
              <a:xfrm>
                <a:off x="510264" y="104347"/>
                <a:ext cx="1372113" cy="611188"/>
                <a:chOff x="301511" y="104427"/>
                <a:chExt cx="1372113" cy="611638"/>
              </a:xfrm>
            </p:grpSpPr>
            <p:sp>
              <p:nvSpPr>
                <p:cNvPr id="107" name="Rectangle: Rounded Corners 106">
                  <a:extLst>
                    <a:ext uri="{FF2B5EF4-FFF2-40B4-BE49-F238E27FC236}">
                      <a16:creationId xmlns:a16="http://schemas.microsoft.com/office/drawing/2014/main" id="{7B46B009-A11C-4920-94F7-CF31EBA3F7DD}"/>
                    </a:ext>
                  </a:extLst>
                </p:cNvPr>
                <p:cNvSpPr/>
                <p:nvPr/>
              </p:nvSpPr>
              <p:spPr>
                <a:xfrm>
                  <a:off x="307487" y="104427"/>
                  <a:ext cx="1338701" cy="590563"/>
                </a:xfrm>
                <a:prstGeom prst="roundRect">
                  <a:avLst/>
                </a:prstGeom>
                <a:solidFill>
                  <a:srgbClr val="FFEAEA"/>
                </a:solidFill>
                <a:ln w="9525">
                  <a:solidFill>
                    <a:srgbClr val="C00000"/>
                  </a:solidFill>
                  <a:prstDash val="lg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8" name="TextBox 10">
                      <a:extLst>
                        <a:ext uri="{FF2B5EF4-FFF2-40B4-BE49-F238E27FC236}">
                          <a16:creationId xmlns:a16="http://schemas.microsoft.com/office/drawing/2014/main" id="{4233117A-CDBF-4035-916E-515450F9A68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1511" y="104427"/>
                      <a:ext cx="1372113" cy="61163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>
                      <a:noAutofit/>
                    </a:bodyPr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𝑠𝑦𝑛𝑡h𝑒𝑡𝑖𝑐𝑎𝑙𝑙𝑦</m:t>
                            </m:r>
                            <m:r>
                              <a:rPr lang="en-US" sz="1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</m:oMath>
                        </m:oMathPara>
                      </a14:m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𝑚𝑎𝑝𝑝𝑒𝑑</m:t>
                            </m:r>
                            <m:r>
                              <a:rPr lang="en-US" sz="1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a:rPr lang="en-US" sz="1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𝑑𝑎𝑡𝑎</m:t>
                            </m:r>
                          </m:oMath>
                        </m:oMathPara>
                      </a14:m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08" name="TextBox 10">
                      <a:extLst>
                        <a:ext uri="{FF2B5EF4-FFF2-40B4-BE49-F238E27FC236}">
                          <a16:creationId xmlns:a16="http://schemas.microsoft.com/office/drawing/2014/main" id="{4233117A-CDBF-4035-916E-515450F9A687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01511" y="104427"/>
                      <a:ext cx="1372113" cy="611638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/>
                      </a:stretch>
                    </a:blipFill>
                    <a:ln>
                      <a:noFill/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2AB433C8-F5C1-4730-B66C-793943EF48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76411" y="2005294"/>
              <a:ext cx="0" cy="209959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CA2FEC9-1CB4-485E-A0BD-075675405293}"/>
              </a:ext>
            </a:extLst>
          </p:cNvPr>
          <p:cNvCxnSpPr>
            <a:cxnSpLocks/>
          </p:cNvCxnSpPr>
          <p:nvPr/>
        </p:nvCxnSpPr>
        <p:spPr>
          <a:xfrm rot="16200000" flipV="1">
            <a:off x="9168619" y="2162060"/>
            <a:ext cx="1058545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9B2FA3F2-99FE-460E-8E6D-DCF4819908F0}"/>
              </a:ext>
            </a:extLst>
          </p:cNvPr>
          <p:cNvGrpSpPr/>
          <p:nvPr/>
        </p:nvGrpSpPr>
        <p:grpSpPr>
          <a:xfrm>
            <a:off x="9595900" y="2686252"/>
            <a:ext cx="1136488" cy="1037590"/>
            <a:chOff x="0" y="-1"/>
            <a:chExt cx="1138618" cy="103939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75060E3-867A-4FD0-A97A-89617F5C8906}"/>
                </a:ext>
              </a:extLst>
            </p:cNvPr>
            <p:cNvGrpSpPr/>
            <p:nvPr/>
          </p:nvGrpSpPr>
          <p:grpSpPr>
            <a:xfrm rot="16200000">
              <a:off x="425113" y="-425114"/>
              <a:ext cx="279399" cy="1129626"/>
              <a:chOff x="1" y="-1"/>
              <a:chExt cx="401482" cy="1644100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89C43669-1343-448C-8699-E55DEED1AD68}"/>
                  </a:ext>
                </a:extLst>
              </p:cNvPr>
              <p:cNvSpPr/>
              <p:nvPr/>
            </p:nvSpPr>
            <p:spPr>
              <a:xfrm>
                <a:off x="1" y="-1"/>
                <a:ext cx="401482" cy="1644100"/>
              </a:xfrm>
              <a:prstGeom prst="roundRect">
                <a:avLst/>
              </a:prstGeom>
              <a:solidFill>
                <a:srgbClr val="C1D8F2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8" name="Flowchart: Connector 17">
                <a:extLst>
                  <a:ext uri="{FF2B5EF4-FFF2-40B4-BE49-F238E27FC236}">
                    <a16:creationId xmlns:a16="http://schemas.microsoft.com/office/drawing/2014/main" id="{88D4FE51-7C86-49E3-96EF-0505DFFFB308}"/>
                  </a:ext>
                </a:extLst>
              </p:cNvPr>
              <p:cNvSpPr/>
              <p:nvPr/>
            </p:nvSpPr>
            <p:spPr>
              <a:xfrm>
                <a:off x="55911" y="87740"/>
                <a:ext cx="289661" cy="284483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lowchart: Connector 18">
                <a:extLst>
                  <a:ext uri="{FF2B5EF4-FFF2-40B4-BE49-F238E27FC236}">
                    <a16:creationId xmlns:a16="http://schemas.microsoft.com/office/drawing/2014/main" id="{D9B900A2-1AA1-43AC-AE18-7F0DC864821A}"/>
                  </a:ext>
                </a:extLst>
              </p:cNvPr>
              <p:cNvSpPr/>
              <p:nvPr/>
            </p:nvSpPr>
            <p:spPr>
              <a:xfrm>
                <a:off x="154593" y="532225"/>
                <a:ext cx="92294" cy="87771"/>
              </a:xfrm>
              <a:prstGeom prst="flowChartConnector">
                <a:avLst/>
              </a:prstGeom>
              <a:solidFill>
                <a:srgbClr val="050D15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0" name="Flowchart: Connector 19">
                <a:extLst>
                  <a:ext uri="{FF2B5EF4-FFF2-40B4-BE49-F238E27FC236}">
                    <a16:creationId xmlns:a16="http://schemas.microsoft.com/office/drawing/2014/main" id="{A5D29F31-246F-49D4-921B-8546D45999F2}"/>
                  </a:ext>
                </a:extLst>
              </p:cNvPr>
              <p:cNvSpPr/>
              <p:nvPr/>
            </p:nvSpPr>
            <p:spPr>
              <a:xfrm>
                <a:off x="154594" y="785174"/>
                <a:ext cx="92294" cy="87771"/>
              </a:xfrm>
              <a:prstGeom prst="flowChartConnector">
                <a:avLst/>
              </a:prstGeom>
              <a:solidFill>
                <a:srgbClr val="050D15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lowchart: Connector 20">
                <a:extLst>
                  <a:ext uri="{FF2B5EF4-FFF2-40B4-BE49-F238E27FC236}">
                    <a16:creationId xmlns:a16="http://schemas.microsoft.com/office/drawing/2014/main" id="{F7DBCC91-3923-4391-AB13-9DC26A88848C}"/>
                  </a:ext>
                </a:extLst>
              </p:cNvPr>
              <p:cNvSpPr/>
              <p:nvPr/>
            </p:nvSpPr>
            <p:spPr>
              <a:xfrm>
                <a:off x="154594" y="1035029"/>
                <a:ext cx="92294" cy="87771"/>
              </a:xfrm>
              <a:prstGeom prst="flowChartConnector">
                <a:avLst/>
              </a:prstGeom>
              <a:solidFill>
                <a:srgbClr val="050D15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2" name="Flowchart: Connector 21">
                <a:extLst>
                  <a:ext uri="{FF2B5EF4-FFF2-40B4-BE49-F238E27FC236}">
                    <a16:creationId xmlns:a16="http://schemas.microsoft.com/office/drawing/2014/main" id="{11207269-C05F-4F19-B9AC-92FE6B283507}"/>
                  </a:ext>
                </a:extLst>
              </p:cNvPr>
              <p:cNvSpPr/>
              <p:nvPr/>
            </p:nvSpPr>
            <p:spPr>
              <a:xfrm>
                <a:off x="55911" y="1284884"/>
                <a:ext cx="289660" cy="284483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9F25A4E-BD9E-4DD6-99F5-64713C71EC58}"/>
                </a:ext>
              </a:extLst>
            </p:cNvPr>
            <p:cNvGrpSpPr/>
            <p:nvPr/>
          </p:nvGrpSpPr>
          <p:grpSpPr>
            <a:xfrm>
              <a:off x="30831" y="282169"/>
              <a:ext cx="1107787" cy="757229"/>
              <a:chOff x="-31062" y="-1378"/>
              <a:chExt cx="1107787" cy="757229"/>
            </a:xfrm>
          </p:grpSpPr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51C38582-7A0A-4C37-BAA5-7F229BC55CB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5554" y="-1378"/>
                <a:ext cx="0" cy="757229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A9CA33C1-A238-49CE-B436-703C5EB4F912}"/>
                  </a:ext>
                </a:extLst>
              </p:cNvPr>
              <p:cNvGrpSpPr/>
              <p:nvPr/>
            </p:nvGrpSpPr>
            <p:grpSpPr>
              <a:xfrm>
                <a:off x="-31062" y="200302"/>
                <a:ext cx="1107787" cy="404326"/>
                <a:chOff x="-45958" y="-186703"/>
                <a:chExt cx="1639035" cy="468846"/>
              </a:xfrm>
            </p:grpSpPr>
            <p:sp>
              <p:nvSpPr>
                <p:cNvPr id="15" name="Trapezoid 14">
                  <a:extLst>
                    <a:ext uri="{FF2B5EF4-FFF2-40B4-BE49-F238E27FC236}">
                      <a16:creationId xmlns:a16="http://schemas.microsoft.com/office/drawing/2014/main" id="{84290A9C-D347-4F0C-98EF-8D25D5757569}"/>
                    </a:ext>
                  </a:extLst>
                </p:cNvPr>
                <p:cNvSpPr/>
                <p:nvPr/>
              </p:nvSpPr>
              <p:spPr>
                <a:xfrm flipV="1">
                  <a:off x="-45958" y="-186703"/>
                  <a:ext cx="1639035" cy="468846"/>
                </a:xfrm>
                <a:prstGeom prst="trapezoid">
                  <a:avLst/>
                </a:prstGeom>
                <a:solidFill>
                  <a:srgbClr val="E2000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6" name="TextBox 10">
                      <a:extLst>
                        <a:ext uri="{FF2B5EF4-FFF2-40B4-BE49-F238E27FC236}">
                          <a16:creationId xmlns:a16="http://schemas.microsoft.com/office/drawing/2014/main" id="{B5B24802-DBB0-4F8E-A70D-5B0C110A57D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4268" y="-153623"/>
                      <a:ext cx="1380936" cy="371029"/>
                    </a:xfrm>
                    <a:prstGeom prst="rect">
                      <a:avLst/>
                    </a:prstGeom>
                    <a:noFill/>
                    <a:ln w="12700">
                      <a:noFill/>
                    </a:ln>
                  </p:spPr>
                  <p:txBody>
                    <a:bodyPr wrap="square" rtlCol="0">
                      <a:noAutofit/>
                    </a:bodyPr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40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𝐺𝑒𝑛</m:t>
                            </m:r>
                            <m:r>
                              <a:rPr lang="en-US" sz="1400" b="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𝑒𝑟𝑎𝑡𝑜𝑟</m:t>
                            </m:r>
                          </m:oMath>
                        </m:oMathPara>
                      </a14:m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6" name="TextBox 10">
                      <a:extLst>
                        <a:ext uri="{FF2B5EF4-FFF2-40B4-BE49-F238E27FC236}">
                          <a16:creationId xmlns:a16="http://schemas.microsoft.com/office/drawing/2014/main" id="{B5B24802-DBB0-4F8E-A70D-5B0C110A57D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34268" y="-153623"/>
                      <a:ext cx="1380936" cy="371029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l="-3268"/>
                      </a:stretch>
                    </a:blipFill>
                    <a:ln w="12700">
                      <a:noFill/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9218460-659E-4D10-94C9-457E881C8A72}"/>
              </a:ext>
            </a:extLst>
          </p:cNvPr>
          <p:cNvGrpSpPr/>
          <p:nvPr/>
        </p:nvGrpSpPr>
        <p:grpSpPr>
          <a:xfrm rot="16200000">
            <a:off x="8371518" y="4501916"/>
            <a:ext cx="254942" cy="1029210"/>
            <a:chOff x="0" y="0"/>
            <a:chExt cx="401482" cy="1644099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ADDBE9BD-994E-4A29-8B37-630E117326CE}"/>
                </a:ext>
              </a:extLst>
            </p:cNvPr>
            <p:cNvSpPr/>
            <p:nvPr/>
          </p:nvSpPr>
          <p:spPr>
            <a:xfrm>
              <a:off x="0" y="0"/>
              <a:ext cx="401482" cy="1644099"/>
            </a:xfrm>
            <a:prstGeom prst="roundRect">
              <a:avLst/>
            </a:prstGeom>
            <a:solidFill>
              <a:srgbClr val="C1D8F2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6" name="Flowchart: Connector 55">
              <a:extLst>
                <a:ext uri="{FF2B5EF4-FFF2-40B4-BE49-F238E27FC236}">
                  <a16:creationId xmlns:a16="http://schemas.microsoft.com/office/drawing/2014/main" id="{7826C0CB-7F74-406F-92F8-C2357F054423}"/>
                </a:ext>
              </a:extLst>
            </p:cNvPr>
            <p:cNvSpPr/>
            <p:nvPr/>
          </p:nvSpPr>
          <p:spPr>
            <a:xfrm>
              <a:off x="69078" y="100672"/>
              <a:ext cx="263328" cy="258621"/>
            </a:xfrm>
            <a:prstGeom prst="flowChartConnector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7" name="Flowchart: Connector 56">
              <a:extLst>
                <a:ext uri="{FF2B5EF4-FFF2-40B4-BE49-F238E27FC236}">
                  <a16:creationId xmlns:a16="http://schemas.microsoft.com/office/drawing/2014/main" id="{1361D8F8-2FBD-4761-BA2C-2DB20AB9BD11}"/>
                </a:ext>
              </a:extLst>
            </p:cNvPr>
            <p:cNvSpPr/>
            <p:nvPr/>
          </p:nvSpPr>
          <p:spPr>
            <a:xfrm>
              <a:off x="158789" y="536214"/>
              <a:ext cx="83904" cy="79792"/>
            </a:xfrm>
            <a:prstGeom prst="flowChartConnector">
              <a:avLst/>
            </a:prstGeom>
            <a:solidFill>
              <a:srgbClr val="050D15"/>
            </a:solidFill>
            <a:ln w="12700">
              <a:solidFill>
                <a:srgbClr val="050D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8" name="Flowchart: Connector 57">
              <a:extLst>
                <a:ext uri="{FF2B5EF4-FFF2-40B4-BE49-F238E27FC236}">
                  <a16:creationId xmlns:a16="http://schemas.microsoft.com/office/drawing/2014/main" id="{35A5120A-0EAB-44FE-8DB7-BF3D024BA753}"/>
                </a:ext>
              </a:extLst>
            </p:cNvPr>
            <p:cNvSpPr/>
            <p:nvPr/>
          </p:nvSpPr>
          <p:spPr>
            <a:xfrm>
              <a:off x="158789" y="789164"/>
              <a:ext cx="83904" cy="79792"/>
            </a:xfrm>
            <a:prstGeom prst="flowChartConnector">
              <a:avLst/>
            </a:prstGeom>
            <a:solidFill>
              <a:srgbClr val="050D15"/>
            </a:solidFill>
            <a:ln w="12700">
              <a:solidFill>
                <a:srgbClr val="050D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9" name="Flowchart: Connector 58">
              <a:extLst>
                <a:ext uri="{FF2B5EF4-FFF2-40B4-BE49-F238E27FC236}">
                  <a16:creationId xmlns:a16="http://schemas.microsoft.com/office/drawing/2014/main" id="{3851DE47-7ADA-4A40-99B7-7BBD35908B71}"/>
                </a:ext>
              </a:extLst>
            </p:cNvPr>
            <p:cNvSpPr/>
            <p:nvPr/>
          </p:nvSpPr>
          <p:spPr>
            <a:xfrm>
              <a:off x="158789" y="1039019"/>
              <a:ext cx="83904" cy="79792"/>
            </a:xfrm>
            <a:prstGeom prst="flowChartConnector">
              <a:avLst/>
            </a:prstGeom>
            <a:solidFill>
              <a:srgbClr val="050D15"/>
            </a:solidFill>
            <a:ln w="12700">
              <a:solidFill>
                <a:srgbClr val="050D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0" name="Flowchart: Connector 59">
              <a:extLst>
                <a:ext uri="{FF2B5EF4-FFF2-40B4-BE49-F238E27FC236}">
                  <a16:creationId xmlns:a16="http://schemas.microsoft.com/office/drawing/2014/main" id="{0AD05200-8B62-4CB4-8B4E-BB18579CBD57}"/>
                </a:ext>
              </a:extLst>
            </p:cNvPr>
            <p:cNvSpPr/>
            <p:nvPr/>
          </p:nvSpPr>
          <p:spPr>
            <a:xfrm>
              <a:off x="69078" y="1297815"/>
              <a:ext cx="263328" cy="258621"/>
            </a:xfrm>
            <a:prstGeom prst="flowChartConnector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10">
                <a:extLst>
                  <a:ext uri="{FF2B5EF4-FFF2-40B4-BE49-F238E27FC236}">
                    <a16:creationId xmlns:a16="http://schemas.microsoft.com/office/drawing/2014/main" id="{EDF87B88-78C5-4B6D-ADDE-6B174F5065CB}"/>
                  </a:ext>
                </a:extLst>
              </p:cNvPr>
              <p:cNvSpPr txBox="1"/>
              <p:nvPr/>
            </p:nvSpPr>
            <p:spPr>
              <a:xfrm>
                <a:off x="7649515" y="5204868"/>
                <a:ext cx="176199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𝑚𝑎𝑡𝑐h𝑖𝑛𝑔</m:t>
                      </m:r>
                    </m:oMath>
                  </m:oMathPara>
                </a14:m>
                <a:endParaRPr lang="en-US" sz="14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𝑠𝑜𝑢𝑟𝑐𝑒</m:t>
                      </m:r>
                    </m:oMath>
                  </m:oMathPara>
                </a14:m>
                <a:endParaRPr lang="en-US" sz="14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US" sz="1400" i="1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𝑖𝑛𝑡𝑒𝑟𝑎𝑐𝑡𝑖𝑜𝑛𝑠</m:t>
                      </m:r>
                    </m:oMath>
                  </m:oMathPara>
                </a14:m>
                <a:endParaRPr lang="en-US" sz="14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9" name="TextBox 10">
                <a:extLst>
                  <a:ext uri="{FF2B5EF4-FFF2-40B4-BE49-F238E27FC236}">
                    <a16:creationId xmlns:a16="http://schemas.microsoft.com/office/drawing/2014/main" id="{EDF87B88-78C5-4B6D-ADDE-6B174F5065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9515" y="5204868"/>
                <a:ext cx="1761992" cy="73866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5" name="Group 134">
            <a:extLst>
              <a:ext uri="{FF2B5EF4-FFF2-40B4-BE49-F238E27FC236}">
                <a16:creationId xmlns:a16="http://schemas.microsoft.com/office/drawing/2014/main" id="{9C0AE6C4-4573-4A1A-9B33-2BD7EBACA219}"/>
              </a:ext>
            </a:extLst>
          </p:cNvPr>
          <p:cNvGrpSpPr/>
          <p:nvPr/>
        </p:nvGrpSpPr>
        <p:grpSpPr>
          <a:xfrm>
            <a:off x="7930784" y="3729557"/>
            <a:ext cx="1128457" cy="1147693"/>
            <a:chOff x="3911893" y="4110599"/>
            <a:chExt cx="1128457" cy="1147693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D57AE696-9A23-40C6-9DA8-FA705B6CDF2E}"/>
                </a:ext>
              </a:extLst>
            </p:cNvPr>
            <p:cNvGrpSpPr/>
            <p:nvPr/>
          </p:nvGrpSpPr>
          <p:grpSpPr>
            <a:xfrm rot="16200000">
              <a:off x="4336048" y="3686444"/>
              <a:ext cx="280147" cy="1128457"/>
              <a:chOff x="0" y="0"/>
              <a:chExt cx="401483" cy="1644099"/>
            </a:xfrm>
          </p:grpSpPr>
          <p:sp>
            <p:nvSpPr>
              <p:cNvPr id="61" name="Rectangle: Rounded Corners 60">
                <a:extLst>
                  <a:ext uri="{FF2B5EF4-FFF2-40B4-BE49-F238E27FC236}">
                    <a16:creationId xmlns:a16="http://schemas.microsoft.com/office/drawing/2014/main" id="{AF1D0676-A38C-4DCB-9623-C8CAC97FD65F}"/>
                  </a:ext>
                </a:extLst>
              </p:cNvPr>
              <p:cNvSpPr/>
              <p:nvPr/>
            </p:nvSpPr>
            <p:spPr>
              <a:xfrm>
                <a:off x="0" y="0"/>
                <a:ext cx="401483" cy="1644099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62" name="Flowchart: Connector 61">
                <a:extLst>
                  <a:ext uri="{FF2B5EF4-FFF2-40B4-BE49-F238E27FC236}">
                    <a16:creationId xmlns:a16="http://schemas.microsoft.com/office/drawing/2014/main" id="{84FC4BE3-03E0-48CB-9B88-33733DEFCA90}"/>
                  </a:ext>
                </a:extLst>
              </p:cNvPr>
              <p:cNvSpPr/>
              <p:nvPr/>
            </p:nvSpPr>
            <p:spPr>
              <a:xfrm>
                <a:off x="69079" y="100673"/>
                <a:ext cx="263328" cy="258620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63" name="Flowchart: Connector 62">
                <a:extLst>
                  <a:ext uri="{FF2B5EF4-FFF2-40B4-BE49-F238E27FC236}">
                    <a16:creationId xmlns:a16="http://schemas.microsoft.com/office/drawing/2014/main" id="{DD929DCD-DD11-40A5-8C0D-08DF65EDA265}"/>
                  </a:ext>
                </a:extLst>
              </p:cNvPr>
              <p:cNvSpPr/>
              <p:nvPr/>
            </p:nvSpPr>
            <p:spPr>
              <a:xfrm>
                <a:off x="158789" y="536214"/>
                <a:ext cx="83903" cy="79791"/>
              </a:xfrm>
              <a:prstGeom prst="flowChartConnector">
                <a:avLst/>
              </a:prstGeom>
              <a:solidFill>
                <a:srgbClr val="050D15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64" name="Flowchart: Connector 63">
                <a:extLst>
                  <a:ext uri="{FF2B5EF4-FFF2-40B4-BE49-F238E27FC236}">
                    <a16:creationId xmlns:a16="http://schemas.microsoft.com/office/drawing/2014/main" id="{7CEA0EBF-32C9-4F7B-A01F-FF455AB622BF}"/>
                  </a:ext>
                </a:extLst>
              </p:cNvPr>
              <p:cNvSpPr/>
              <p:nvPr/>
            </p:nvSpPr>
            <p:spPr>
              <a:xfrm>
                <a:off x="154595" y="789163"/>
                <a:ext cx="92294" cy="79791"/>
              </a:xfrm>
              <a:prstGeom prst="flowChartConnector">
                <a:avLst/>
              </a:prstGeom>
              <a:solidFill>
                <a:srgbClr val="050D15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65" name="Flowchart: Connector 64">
                <a:extLst>
                  <a:ext uri="{FF2B5EF4-FFF2-40B4-BE49-F238E27FC236}">
                    <a16:creationId xmlns:a16="http://schemas.microsoft.com/office/drawing/2014/main" id="{91FC96FE-589D-4EDD-8D1D-30FE843CDEF1}"/>
                  </a:ext>
                </a:extLst>
              </p:cNvPr>
              <p:cNvSpPr/>
              <p:nvPr/>
            </p:nvSpPr>
            <p:spPr>
              <a:xfrm>
                <a:off x="154595" y="1035029"/>
                <a:ext cx="92294" cy="87771"/>
              </a:xfrm>
              <a:prstGeom prst="flowChartConnector">
                <a:avLst/>
              </a:prstGeom>
              <a:solidFill>
                <a:srgbClr val="050D15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66" name="Flowchart: Connector 65">
                <a:extLst>
                  <a:ext uri="{FF2B5EF4-FFF2-40B4-BE49-F238E27FC236}">
                    <a16:creationId xmlns:a16="http://schemas.microsoft.com/office/drawing/2014/main" id="{489EBFFE-E431-4A29-8511-A6B3E077D6AF}"/>
                  </a:ext>
                </a:extLst>
              </p:cNvPr>
              <p:cNvSpPr/>
              <p:nvPr/>
            </p:nvSpPr>
            <p:spPr>
              <a:xfrm>
                <a:off x="69078" y="1297815"/>
                <a:ext cx="263328" cy="258620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8168A95F-17CC-485E-93AF-E9E734352A56}"/>
                </a:ext>
              </a:extLst>
            </p:cNvPr>
            <p:cNvGrpSpPr/>
            <p:nvPr/>
          </p:nvGrpSpPr>
          <p:grpSpPr>
            <a:xfrm>
              <a:off x="4101133" y="4386087"/>
              <a:ext cx="782112" cy="872205"/>
              <a:chOff x="4631" y="267843"/>
              <a:chExt cx="783162" cy="873109"/>
            </a:xfrm>
          </p:grpSpPr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9787C336-B4A0-4582-90F8-3D726AFE4CA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4230" y="267843"/>
                <a:ext cx="0" cy="873109"/>
              </a:xfrm>
              <a:prstGeom prst="straightConnector1">
                <a:avLst/>
              </a:prstGeom>
              <a:ln w="12700">
                <a:solidFill>
                  <a:schemeClr val="accent6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7B9622A8-F51C-46EB-83A6-561125BF6B99}"/>
                  </a:ext>
                </a:extLst>
              </p:cNvPr>
              <p:cNvGrpSpPr/>
              <p:nvPr/>
            </p:nvGrpSpPr>
            <p:grpSpPr>
              <a:xfrm>
                <a:off x="4631" y="496915"/>
                <a:ext cx="783162" cy="446075"/>
                <a:chOff x="5604" y="45207"/>
                <a:chExt cx="948141" cy="446552"/>
              </a:xfrm>
            </p:grpSpPr>
            <p:sp>
              <p:nvSpPr>
                <p:cNvPr id="53" name="Trapezoid 52">
                  <a:extLst>
                    <a:ext uri="{FF2B5EF4-FFF2-40B4-BE49-F238E27FC236}">
                      <a16:creationId xmlns:a16="http://schemas.microsoft.com/office/drawing/2014/main" id="{D3C8DA28-A94E-493E-B79E-836C4BCE2A84}"/>
                    </a:ext>
                  </a:extLst>
                </p:cNvPr>
                <p:cNvSpPr/>
                <p:nvPr/>
              </p:nvSpPr>
              <p:spPr>
                <a:xfrm>
                  <a:off x="5604" y="45207"/>
                  <a:ext cx="938331" cy="446552"/>
                </a:xfrm>
                <a:prstGeom prst="trapezoid">
                  <a:avLst/>
                </a:prstGeom>
                <a:solidFill>
                  <a:srgbClr val="BFBFBF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4" name="TextBox 10">
                      <a:extLst>
                        <a:ext uri="{FF2B5EF4-FFF2-40B4-BE49-F238E27FC236}">
                          <a16:creationId xmlns:a16="http://schemas.microsoft.com/office/drawing/2014/main" id="{8C544DF0-730E-4866-B2C1-A3CB1ED1D17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1998" y="100601"/>
                      <a:ext cx="891747" cy="308426"/>
                    </a:xfrm>
                    <a:prstGeom prst="rect">
                      <a:avLst/>
                    </a:prstGeom>
                    <a:noFill/>
                    <a:ln w="12700"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sz="1400" i="1" kern="120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𝐸𝑛𝑐</m:t>
                                </m:r>
                              </m:e>
                              <m:sub>
                                <m:r>
                                  <a:rPr lang="en-US" sz="1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𝑠𝑟𝑐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54" name="TextBox 10">
                      <a:extLst>
                        <a:ext uri="{FF2B5EF4-FFF2-40B4-BE49-F238E27FC236}">
                          <a16:creationId xmlns:a16="http://schemas.microsoft.com/office/drawing/2014/main" id="{8C544DF0-730E-4866-B2C1-A3CB1ED1D17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1998" y="100601"/>
                      <a:ext cx="891747" cy="308426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/>
                      </a:stretch>
                    </a:blipFill>
                    <a:ln w="12700">
                      <a:noFill/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9846988F-7725-4195-A145-6E9EF831AC3D}"/>
              </a:ext>
            </a:extLst>
          </p:cNvPr>
          <p:cNvGrpSpPr/>
          <p:nvPr/>
        </p:nvGrpSpPr>
        <p:grpSpPr>
          <a:xfrm>
            <a:off x="9133569" y="4889093"/>
            <a:ext cx="1760908" cy="1045350"/>
            <a:chOff x="5038478" y="5270135"/>
            <a:chExt cx="1760908" cy="1045350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D6376991-4819-4082-9E89-12FA1FC26C26}"/>
                </a:ext>
              </a:extLst>
            </p:cNvPr>
            <p:cNvGrpSpPr/>
            <p:nvPr/>
          </p:nvGrpSpPr>
          <p:grpSpPr>
            <a:xfrm rot="16200000">
              <a:off x="5724290" y="4883125"/>
              <a:ext cx="254951" cy="1028972"/>
              <a:chOff x="0" y="0"/>
              <a:chExt cx="401482" cy="1644099"/>
            </a:xfrm>
            <a:solidFill>
              <a:schemeClr val="accent6">
                <a:lumMod val="20000"/>
                <a:lumOff val="80000"/>
              </a:schemeClr>
            </a:solidFill>
          </p:grpSpPr>
          <p:sp>
            <p:nvSpPr>
              <p:cNvPr id="76" name="Rectangle: Rounded Corners 75">
                <a:extLst>
                  <a:ext uri="{FF2B5EF4-FFF2-40B4-BE49-F238E27FC236}">
                    <a16:creationId xmlns:a16="http://schemas.microsoft.com/office/drawing/2014/main" id="{4A1303CF-0ED8-4CD7-9590-02703146FAAF}"/>
                  </a:ext>
                </a:extLst>
              </p:cNvPr>
              <p:cNvSpPr/>
              <p:nvPr/>
            </p:nvSpPr>
            <p:spPr>
              <a:xfrm>
                <a:off x="0" y="0"/>
                <a:ext cx="401482" cy="1644099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77" name="Flowchart: Connector 76">
                <a:extLst>
                  <a:ext uri="{FF2B5EF4-FFF2-40B4-BE49-F238E27FC236}">
                    <a16:creationId xmlns:a16="http://schemas.microsoft.com/office/drawing/2014/main" id="{2816B0B9-A9ED-476B-8E1B-53DEC5244EBF}"/>
                  </a:ext>
                </a:extLst>
              </p:cNvPr>
              <p:cNvSpPr/>
              <p:nvPr/>
            </p:nvSpPr>
            <p:spPr>
              <a:xfrm>
                <a:off x="69078" y="100672"/>
                <a:ext cx="263328" cy="258621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78" name="Flowchart: Connector 77">
                <a:extLst>
                  <a:ext uri="{FF2B5EF4-FFF2-40B4-BE49-F238E27FC236}">
                    <a16:creationId xmlns:a16="http://schemas.microsoft.com/office/drawing/2014/main" id="{384AF8E8-AFBB-4341-AADE-D42C03AEDFFD}"/>
                  </a:ext>
                </a:extLst>
              </p:cNvPr>
              <p:cNvSpPr/>
              <p:nvPr/>
            </p:nvSpPr>
            <p:spPr>
              <a:xfrm>
                <a:off x="158788" y="536215"/>
                <a:ext cx="83904" cy="79791"/>
              </a:xfrm>
              <a:prstGeom prst="flowChartConnector">
                <a:avLst/>
              </a:prstGeom>
              <a:solidFill>
                <a:srgbClr val="050D15"/>
              </a:solidFill>
              <a:ln w="12700">
                <a:solidFill>
                  <a:srgbClr val="050D1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79" name="Flowchart: Connector 78">
                <a:extLst>
                  <a:ext uri="{FF2B5EF4-FFF2-40B4-BE49-F238E27FC236}">
                    <a16:creationId xmlns:a16="http://schemas.microsoft.com/office/drawing/2014/main" id="{89927412-D5DF-4753-BCC7-AF6C699A14FB}"/>
                  </a:ext>
                </a:extLst>
              </p:cNvPr>
              <p:cNvSpPr/>
              <p:nvPr/>
            </p:nvSpPr>
            <p:spPr>
              <a:xfrm>
                <a:off x="158789" y="789163"/>
                <a:ext cx="83904" cy="79791"/>
              </a:xfrm>
              <a:prstGeom prst="flowChartConnector">
                <a:avLst/>
              </a:prstGeom>
              <a:solidFill>
                <a:srgbClr val="050D15"/>
              </a:solidFill>
              <a:ln w="12700">
                <a:solidFill>
                  <a:srgbClr val="050D1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80" name="Flowchart: Connector 79">
                <a:extLst>
                  <a:ext uri="{FF2B5EF4-FFF2-40B4-BE49-F238E27FC236}">
                    <a16:creationId xmlns:a16="http://schemas.microsoft.com/office/drawing/2014/main" id="{CEB7128C-4585-4D28-AE95-78424346086A}"/>
                  </a:ext>
                </a:extLst>
              </p:cNvPr>
              <p:cNvSpPr/>
              <p:nvPr/>
            </p:nvSpPr>
            <p:spPr>
              <a:xfrm>
                <a:off x="158789" y="1039019"/>
                <a:ext cx="83904" cy="79791"/>
              </a:xfrm>
              <a:prstGeom prst="flowChartConnector">
                <a:avLst/>
              </a:prstGeom>
              <a:solidFill>
                <a:srgbClr val="050D15"/>
              </a:solidFill>
              <a:ln w="12700">
                <a:solidFill>
                  <a:srgbClr val="050D1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81" name="Flowchart: Connector 80">
                <a:extLst>
                  <a:ext uri="{FF2B5EF4-FFF2-40B4-BE49-F238E27FC236}">
                    <a16:creationId xmlns:a16="http://schemas.microsoft.com/office/drawing/2014/main" id="{5D3309FF-316C-4A8E-8354-05DE80F1F0DF}"/>
                  </a:ext>
                </a:extLst>
              </p:cNvPr>
              <p:cNvSpPr/>
              <p:nvPr/>
            </p:nvSpPr>
            <p:spPr>
              <a:xfrm>
                <a:off x="69078" y="1297815"/>
                <a:ext cx="263328" cy="258621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TextBox 10">
                  <a:extLst>
                    <a:ext uri="{FF2B5EF4-FFF2-40B4-BE49-F238E27FC236}">
                      <a16:creationId xmlns:a16="http://schemas.microsoft.com/office/drawing/2014/main" id="{C4A820C1-DB49-4822-A1F7-6AD27628FE3D}"/>
                    </a:ext>
                  </a:extLst>
                </p:cNvPr>
                <p:cNvSpPr txBox="1"/>
                <p:nvPr/>
              </p:nvSpPr>
              <p:spPr>
                <a:xfrm>
                  <a:off x="5038478" y="5576821"/>
                  <a:ext cx="1760908" cy="738664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𝑡𝑎𝑟𝑔𝑒𝑡</m:t>
                        </m:r>
                        <m:r>
                          <a:rPr lang="en-US" sz="14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4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𝑖𝑛𝑡𝑒𝑟𝑎𝑐𝑡𝑖𝑜𝑛𝑠</m:t>
                        </m:r>
                      </m:oMath>
                    </m:oMathPara>
                  </a14:m>
                  <a:endParaRPr lang="en-US" sz="14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𝑎𝑡</m:t>
                        </m:r>
                        <m:r>
                          <a:rPr lang="en-US" sz="14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14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𝑖𝑛𝑡𝑒𝑟𝑣𝑎𝑙</m:t>
                        </m:r>
                        <m:r>
                          <a:rPr lang="en-US" sz="14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14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</m:oMath>
                    </m:oMathPara>
                  </a14:m>
                  <a:endParaRPr lang="en-US" sz="14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70" name="TextBox 10">
                  <a:extLst>
                    <a:ext uri="{FF2B5EF4-FFF2-40B4-BE49-F238E27FC236}">
                      <a16:creationId xmlns:a16="http://schemas.microsoft.com/office/drawing/2014/main" id="{C4A820C1-DB49-4822-A1F7-6AD27628FE3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38478" y="5576821"/>
                  <a:ext cx="1760908" cy="73866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1270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14DF5F07-5D87-4F91-86ED-83FDDC33461B}"/>
              </a:ext>
            </a:extLst>
          </p:cNvPr>
          <p:cNvGrpSpPr/>
          <p:nvPr/>
        </p:nvGrpSpPr>
        <p:grpSpPr>
          <a:xfrm>
            <a:off x="9290863" y="3729557"/>
            <a:ext cx="1128196" cy="1147710"/>
            <a:chOff x="5195772" y="4110599"/>
            <a:chExt cx="1128196" cy="1147710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C6E48CB9-18EA-43FE-85F1-E11F1030E0B8}"/>
                </a:ext>
              </a:extLst>
            </p:cNvPr>
            <p:cNvGrpSpPr/>
            <p:nvPr/>
          </p:nvGrpSpPr>
          <p:grpSpPr>
            <a:xfrm rot="16200000">
              <a:off x="5619791" y="3686580"/>
              <a:ext cx="280158" cy="1128196"/>
              <a:chOff x="0" y="0"/>
              <a:chExt cx="401482" cy="1644099"/>
            </a:xfrm>
          </p:grpSpPr>
          <p:sp>
            <p:nvSpPr>
              <p:cNvPr id="82" name="Rectangle: Rounded Corners 81">
                <a:extLst>
                  <a:ext uri="{FF2B5EF4-FFF2-40B4-BE49-F238E27FC236}">
                    <a16:creationId xmlns:a16="http://schemas.microsoft.com/office/drawing/2014/main" id="{9F235492-DD51-4BCD-B227-85FA0E244AD0}"/>
                  </a:ext>
                </a:extLst>
              </p:cNvPr>
              <p:cNvSpPr/>
              <p:nvPr/>
            </p:nvSpPr>
            <p:spPr>
              <a:xfrm>
                <a:off x="0" y="0"/>
                <a:ext cx="401482" cy="1644099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83" name="Flowchart: Connector 82">
                <a:extLst>
                  <a:ext uri="{FF2B5EF4-FFF2-40B4-BE49-F238E27FC236}">
                    <a16:creationId xmlns:a16="http://schemas.microsoft.com/office/drawing/2014/main" id="{C0ECE028-3F5F-4F26-9B19-ADE887B6A0B9}"/>
                  </a:ext>
                </a:extLst>
              </p:cNvPr>
              <p:cNvSpPr/>
              <p:nvPr/>
            </p:nvSpPr>
            <p:spPr>
              <a:xfrm>
                <a:off x="69079" y="100673"/>
                <a:ext cx="263328" cy="258620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84" name="Flowchart: Connector 83">
                <a:extLst>
                  <a:ext uri="{FF2B5EF4-FFF2-40B4-BE49-F238E27FC236}">
                    <a16:creationId xmlns:a16="http://schemas.microsoft.com/office/drawing/2014/main" id="{CF2C9B27-1E6F-4EDB-A70F-EAFA2ADFE31D}"/>
                  </a:ext>
                </a:extLst>
              </p:cNvPr>
              <p:cNvSpPr/>
              <p:nvPr/>
            </p:nvSpPr>
            <p:spPr>
              <a:xfrm>
                <a:off x="154593" y="532225"/>
                <a:ext cx="92294" cy="87771"/>
              </a:xfrm>
              <a:prstGeom prst="flowChartConnector">
                <a:avLst/>
              </a:prstGeom>
              <a:solidFill>
                <a:srgbClr val="050D15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85" name="Flowchart: Connector 84">
                <a:extLst>
                  <a:ext uri="{FF2B5EF4-FFF2-40B4-BE49-F238E27FC236}">
                    <a16:creationId xmlns:a16="http://schemas.microsoft.com/office/drawing/2014/main" id="{5A2A1DEA-9E39-4B2A-A806-340BD81BE827}"/>
                  </a:ext>
                </a:extLst>
              </p:cNvPr>
              <p:cNvSpPr/>
              <p:nvPr/>
            </p:nvSpPr>
            <p:spPr>
              <a:xfrm>
                <a:off x="154594" y="785174"/>
                <a:ext cx="92294" cy="87771"/>
              </a:xfrm>
              <a:prstGeom prst="flowChartConnector">
                <a:avLst/>
              </a:prstGeom>
              <a:solidFill>
                <a:srgbClr val="050D15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86" name="Flowchart: Connector 85">
                <a:extLst>
                  <a:ext uri="{FF2B5EF4-FFF2-40B4-BE49-F238E27FC236}">
                    <a16:creationId xmlns:a16="http://schemas.microsoft.com/office/drawing/2014/main" id="{26B5F228-EF13-40C2-BDC2-9DE52142FDAA}"/>
                  </a:ext>
                </a:extLst>
              </p:cNvPr>
              <p:cNvSpPr/>
              <p:nvPr/>
            </p:nvSpPr>
            <p:spPr>
              <a:xfrm>
                <a:off x="154594" y="1035029"/>
                <a:ext cx="92294" cy="87771"/>
              </a:xfrm>
              <a:prstGeom prst="flowChartConnector">
                <a:avLst/>
              </a:prstGeom>
              <a:solidFill>
                <a:srgbClr val="050D15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87" name="Flowchart: Connector 86">
                <a:extLst>
                  <a:ext uri="{FF2B5EF4-FFF2-40B4-BE49-F238E27FC236}">
                    <a16:creationId xmlns:a16="http://schemas.microsoft.com/office/drawing/2014/main" id="{872AD552-7773-4318-97F2-9143039699B5}"/>
                  </a:ext>
                </a:extLst>
              </p:cNvPr>
              <p:cNvSpPr/>
              <p:nvPr/>
            </p:nvSpPr>
            <p:spPr>
              <a:xfrm>
                <a:off x="69078" y="1297815"/>
                <a:ext cx="263328" cy="258620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05AACC5E-0501-4B98-88DD-B59CA02C922A}"/>
                </a:ext>
              </a:extLst>
            </p:cNvPr>
            <p:cNvGrpSpPr/>
            <p:nvPr/>
          </p:nvGrpSpPr>
          <p:grpSpPr>
            <a:xfrm>
              <a:off x="5459595" y="4386071"/>
              <a:ext cx="773837" cy="872238"/>
              <a:chOff x="99963" y="267843"/>
              <a:chExt cx="775055" cy="873109"/>
            </a:xfrm>
          </p:grpSpPr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AC8CD210-8D8D-4649-9CF5-E2DE052605A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7722" y="267843"/>
                <a:ext cx="0" cy="873109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6CD2D445-3027-4355-A3D8-B247B5840C12}"/>
                  </a:ext>
                </a:extLst>
              </p:cNvPr>
              <p:cNvGrpSpPr/>
              <p:nvPr/>
            </p:nvGrpSpPr>
            <p:grpSpPr>
              <a:xfrm>
                <a:off x="99963" y="485580"/>
                <a:ext cx="775055" cy="446076"/>
                <a:chOff x="121018" y="33860"/>
                <a:chExt cx="938325" cy="446552"/>
              </a:xfrm>
            </p:grpSpPr>
            <p:sp>
              <p:nvSpPr>
                <p:cNvPr id="74" name="Trapezoid 73">
                  <a:extLst>
                    <a:ext uri="{FF2B5EF4-FFF2-40B4-BE49-F238E27FC236}">
                      <a16:creationId xmlns:a16="http://schemas.microsoft.com/office/drawing/2014/main" id="{6012B2BA-6875-41AA-888D-E2B527F253AB}"/>
                    </a:ext>
                  </a:extLst>
                </p:cNvPr>
                <p:cNvSpPr/>
                <p:nvPr/>
              </p:nvSpPr>
              <p:spPr>
                <a:xfrm>
                  <a:off x="121018" y="33860"/>
                  <a:ext cx="938325" cy="446552"/>
                </a:xfrm>
                <a:prstGeom prst="trapezoid">
                  <a:avLst/>
                </a:prstGeom>
                <a:solidFill>
                  <a:schemeClr val="bg1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5" name="TextBox 10">
                      <a:extLst>
                        <a:ext uri="{FF2B5EF4-FFF2-40B4-BE49-F238E27FC236}">
                          <a16:creationId xmlns:a16="http://schemas.microsoft.com/office/drawing/2014/main" id="{B7716586-E6BB-4E70-A491-7A40CFE29B0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6149" y="126000"/>
                      <a:ext cx="780107" cy="298141"/>
                    </a:xfrm>
                    <a:prstGeom prst="rect">
                      <a:avLst/>
                    </a:prstGeom>
                    <a:noFill/>
                    <a:ln w="12700"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sz="1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𝐸𝑛𝑐</m:t>
                                </m:r>
                              </m:e>
                              <m:sub>
                                <m:r>
                                  <a:rPr lang="en-US" sz="1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𝑡𝑔𝑡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75" name="TextBox 10">
                      <a:extLst>
                        <a:ext uri="{FF2B5EF4-FFF2-40B4-BE49-F238E27FC236}">
                          <a16:creationId xmlns:a16="http://schemas.microsoft.com/office/drawing/2014/main" id="{B7716586-E6BB-4E70-A491-7A40CFE29B0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96149" y="126000"/>
                      <a:ext cx="780107" cy="298141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 b="-10204"/>
                      </a:stretch>
                    </a:blipFill>
                    <a:ln w="12700">
                      <a:noFill/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</p:grpSp>
      <p:sp>
        <p:nvSpPr>
          <p:cNvPr id="116" name="Rectangle 113">
            <a:extLst>
              <a:ext uri="{FF2B5EF4-FFF2-40B4-BE49-F238E27FC236}">
                <a16:creationId xmlns:a16="http://schemas.microsoft.com/office/drawing/2014/main" id="{DC37D42B-2575-4DBC-A6BD-A63F5F7962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516" y="-156503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BBADF596-13C8-467F-8220-1D3CDCD0499B}"/>
              </a:ext>
            </a:extLst>
          </p:cNvPr>
          <p:cNvGrpSpPr/>
          <p:nvPr/>
        </p:nvGrpSpPr>
        <p:grpSpPr>
          <a:xfrm>
            <a:off x="6575862" y="1639137"/>
            <a:ext cx="2919515" cy="2084705"/>
            <a:chOff x="2480771" y="2020179"/>
            <a:chExt cx="2919515" cy="2084705"/>
          </a:xfrm>
        </p:grpSpPr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0B8A7D36-BEC8-4823-B8F2-C96D06B768DD}"/>
                </a:ext>
              </a:extLst>
            </p:cNvPr>
            <p:cNvGrpSpPr/>
            <p:nvPr/>
          </p:nvGrpSpPr>
          <p:grpSpPr>
            <a:xfrm>
              <a:off x="2480771" y="2197175"/>
              <a:ext cx="2270837" cy="580922"/>
              <a:chOff x="1692394" y="2208101"/>
              <a:chExt cx="2270837" cy="580922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154" name="Rectangle: Rounded Corners 153">
                <a:extLst>
                  <a:ext uri="{FF2B5EF4-FFF2-40B4-BE49-F238E27FC236}">
                    <a16:creationId xmlns:a16="http://schemas.microsoft.com/office/drawing/2014/main" id="{AE30DA22-6951-450C-805F-06CAF5AE9664}"/>
                  </a:ext>
                </a:extLst>
              </p:cNvPr>
              <p:cNvSpPr/>
              <p:nvPr/>
            </p:nvSpPr>
            <p:spPr>
              <a:xfrm>
                <a:off x="3473646" y="2266559"/>
                <a:ext cx="489585" cy="438150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  <a:alpha val="50196"/>
                </a:schemeClr>
              </a:solidFill>
              <a:ln w="9525">
                <a:solidFill>
                  <a:srgbClr val="002060"/>
                </a:solidFill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grpSp>
            <p:nvGrpSpPr>
              <p:cNvPr id="155" name="Group 154">
                <a:extLst>
                  <a:ext uri="{FF2B5EF4-FFF2-40B4-BE49-F238E27FC236}">
                    <a16:creationId xmlns:a16="http://schemas.microsoft.com/office/drawing/2014/main" id="{7445BB45-A14C-4A02-AB38-6D2A1208DAE9}"/>
                  </a:ext>
                </a:extLst>
              </p:cNvPr>
              <p:cNvGrpSpPr/>
              <p:nvPr/>
            </p:nvGrpSpPr>
            <p:grpSpPr>
              <a:xfrm>
                <a:off x="1692394" y="2208101"/>
                <a:ext cx="1773907" cy="580922"/>
                <a:chOff x="554964" y="121558"/>
                <a:chExt cx="1775486" cy="581658"/>
              </a:xfrm>
              <a:grpFill/>
            </p:grpSpPr>
            <p:cxnSp>
              <p:nvCxnSpPr>
                <p:cNvPr id="156" name="Straight Arrow Connector 155">
                  <a:extLst>
                    <a:ext uri="{FF2B5EF4-FFF2-40B4-BE49-F238E27FC236}">
                      <a16:creationId xmlns:a16="http://schemas.microsoft.com/office/drawing/2014/main" id="{0ED32D07-44A6-4B59-B860-2FC112EDA7FE}"/>
                    </a:ext>
                  </a:extLst>
                </p:cNvPr>
                <p:cNvCxnSpPr/>
                <p:nvPr/>
              </p:nvCxnSpPr>
              <p:spPr>
                <a:xfrm>
                  <a:off x="1749922" y="398265"/>
                  <a:ext cx="580528" cy="0"/>
                </a:xfrm>
                <a:prstGeom prst="straightConnector1">
                  <a:avLst/>
                </a:prstGeom>
                <a:grpFill/>
                <a:ln w="19050">
                  <a:solidFill>
                    <a:srgbClr val="00206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57" name="Group 156">
                  <a:extLst>
                    <a:ext uri="{FF2B5EF4-FFF2-40B4-BE49-F238E27FC236}">
                      <a16:creationId xmlns:a16="http://schemas.microsoft.com/office/drawing/2014/main" id="{F6B089D0-4857-4C85-9408-002B3B0C97FD}"/>
                    </a:ext>
                  </a:extLst>
                </p:cNvPr>
                <p:cNvGrpSpPr/>
                <p:nvPr/>
              </p:nvGrpSpPr>
              <p:grpSpPr>
                <a:xfrm>
                  <a:off x="554964" y="121558"/>
                  <a:ext cx="1217000" cy="581658"/>
                  <a:chOff x="554964" y="121600"/>
                  <a:chExt cx="1217000" cy="581855"/>
                </a:xfrm>
                <a:grpFill/>
              </p:grpSpPr>
              <p:sp>
                <p:nvSpPr>
                  <p:cNvPr id="158" name="Rectangle: Rounded Corners 157">
                    <a:extLst>
                      <a:ext uri="{FF2B5EF4-FFF2-40B4-BE49-F238E27FC236}">
                        <a16:creationId xmlns:a16="http://schemas.microsoft.com/office/drawing/2014/main" id="{7B7D98A0-5A25-4D49-BD2B-DCC94BE6C3DF}"/>
                      </a:ext>
                    </a:extLst>
                  </p:cNvPr>
                  <p:cNvSpPr/>
                  <p:nvPr/>
                </p:nvSpPr>
                <p:spPr>
                  <a:xfrm>
                    <a:off x="554964" y="121600"/>
                    <a:ext cx="1217000" cy="581855"/>
                  </a:xfrm>
                  <a:prstGeom prst="roundRect">
                    <a:avLst/>
                  </a:prstGeom>
                  <a:solidFill>
                    <a:srgbClr val="E0EBF8"/>
                  </a:solidFill>
                  <a:ln w="9525">
                    <a:solidFill>
                      <a:srgbClr val="002060"/>
                    </a:solidFill>
                    <a:prstDash val="lg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59" name="TextBox 10">
                        <a:extLst>
                          <a:ext uri="{FF2B5EF4-FFF2-40B4-BE49-F238E27FC236}">
                            <a16:creationId xmlns:a16="http://schemas.microsoft.com/office/drawing/2014/main" id="{8ACC00F8-8E8D-4DE1-B319-3EC2CFD1988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78534" y="152395"/>
                        <a:ext cx="943587" cy="5365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square" rtlCol="0">
                        <a:noAutofit/>
                      </a:bodyPr>
                      <a:lstStyle/>
                      <a:p>
                        <a:pPr marL="0" marR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sz="14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𝑚𝑎𝑡𝑐h𝑖𝑛𝑔</m:t>
                              </m:r>
                            </m:oMath>
                          </m:oMathPara>
                        </a14:m>
                        <a:endPara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  <a:p>
                        <a:pPr marL="0" marR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14:m>
                          <m:oMath xmlns:m="http://schemas.openxmlformats.org/officeDocument/2006/math">
                            <m:r>
                              <a:rPr lang="en-US" sz="1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a:rPr lang="en-US" sz="1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𝑑𝑎𝑡𝑎</m:t>
                            </m:r>
                          </m:oMath>
                        </a14:m>
                        <a:r>
                          <a:rPr lang="en-US" sz="14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rPr>
                          <a:t> 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159" name="TextBox 10">
                        <a:extLst>
                          <a:ext uri="{FF2B5EF4-FFF2-40B4-BE49-F238E27FC236}">
                            <a16:creationId xmlns:a16="http://schemas.microsoft.com/office/drawing/2014/main" id="{8ACC00F8-8E8D-4DE1-B319-3EC2CFD19884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78534" y="152395"/>
                        <a:ext cx="943587" cy="536503"/>
                      </a:xfrm>
                      <a:prstGeom prst="rect">
                        <a:avLst/>
                      </a:prstGeom>
                      <a:blipFill>
                        <a:blip r:embed="rId9"/>
                        <a:stretch>
                          <a:fillRect/>
                        </a:stretch>
                      </a:blipFill>
                      <a:ln>
                        <a:noFill/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</p:grpSp>
        </p:grp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015800CF-D24B-476D-948D-F10C36B8632D}"/>
                </a:ext>
              </a:extLst>
            </p:cNvPr>
            <p:cNvGrpSpPr/>
            <p:nvPr/>
          </p:nvGrpSpPr>
          <p:grpSpPr>
            <a:xfrm>
              <a:off x="4414081" y="2020179"/>
              <a:ext cx="986205" cy="2084705"/>
              <a:chOff x="4414081" y="2020179"/>
              <a:chExt cx="986205" cy="2084705"/>
            </a:xfrm>
          </p:grpSpPr>
          <p:cxnSp>
            <p:nvCxnSpPr>
              <p:cNvPr id="88" name="Straight Arrow Connector 87">
                <a:extLst>
                  <a:ext uri="{FF2B5EF4-FFF2-40B4-BE49-F238E27FC236}">
                    <a16:creationId xmlns:a16="http://schemas.microsoft.com/office/drawing/2014/main" id="{6AB02AB0-607B-4A5D-810C-DABFF4F643A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14081" y="2023354"/>
                <a:ext cx="0" cy="2081530"/>
              </a:xfrm>
              <a:prstGeom prst="straightConnector1">
                <a:avLst/>
              </a:prstGeom>
              <a:ln w="19050">
                <a:solidFill>
                  <a:schemeClr val="accent6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Group 135">
                <a:extLst>
                  <a:ext uri="{FF2B5EF4-FFF2-40B4-BE49-F238E27FC236}">
                    <a16:creationId xmlns:a16="http://schemas.microsoft.com/office/drawing/2014/main" id="{B1BD8A01-3D16-4C98-9CEE-84798E63E4B9}"/>
                  </a:ext>
                </a:extLst>
              </p:cNvPr>
              <p:cNvGrpSpPr/>
              <p:nvPr/>
            </p:nvGrpSpPr>
            <p:grpSpPr>
              <a:xfrm>
                <a:off x="4603899" y="2020179"/>
                <a:ext cx="796387" cy="2084705"/>
                <a:chOff x="4603899" y="2020179"/>
                <a:chExt cx="796387" cy="2084705"/>
              </a:xfrm>
            </p:grpSpPr>
            <p:cxnSp>
              <p:nvCxnSpPr>
                <p:cNvPr id="43" name="Straight Arrow Connector 42">
                  <a:extLst>
                    <a:ext uri="{FF2B5EF4-FFF2-40B4-BE49-F238E27FC236}">
                      <a16:creationId xmlns:a16="http://schemas.microsoft.com/office/drawing/2014/main" id="{A89C4AE6-3448-45BB-B01D-265F209BD00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617916" y="2020179"/>
                  <a:ext cx="0" cy="965201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Straight Connector 123">
                  <a:extLst>
                    <a:ext uri="{FF2B5EF4-FFF2-40B4-BE49-F238E27FC236}">
                      <a16:creationId xmlns:a16="http://schemas.microsoft.com/office/drawing/2014/main" id="{98C38539-CC9C-49C2-97E0-B3B2D41225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603899" y="2971092"/>
                  <a:ext cx="796387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>
                  <a:extLst>
                    <a:ext uri="{FF2B5EF4-FFF2-40B4-BE49-F238E27FC236}">
                      <a16:creationId xmlns:a16="http://schemas.microsoft.com/office/drawing/2014/main" id="{33DBDAB8-C4A8-4E05-B507-E5270122942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90708" y="2957513"/>
                  <a:ext cx="0" cy="114737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60808403-1A1B-4B1D-BE97-E7C9AF2FEAB4}"/>
              </a:ext>
            </a:extLst>
          </p:cNvPr>
          <p:cNvGrpSpPr/>
          <p:nvPr/>
        </p:nvGrpSpPr>
        <p:grpSpPr>
          <a:xfrm>
            <a:off x="8320472" y="1124152"/>
            <a:ext cx="1498811" cy="488315"/>
            <a:chOff x="3768181" y="1497574"/>
            <a:chExt cx="1498811" cy="488315"/>
          </a:xfrm>
        </p:grpSpPr>
        <p:sp>
          <p:nvSpPr>
            <p:cNvPr id="44" name="Trapezoid 43">
              <a:extLst>
                <a:ext uri="{FF2B5EF4-FFF2-40B4-BE49-F238E27FC236}">
                  <a16:creationId xmlns:a16="http://schemas.microsoft.com/office/drawing/2014/main" id="{197DAFFF-0913-4826-9ABE-032C9CC6E456}"/>
                </a:ext>
              </a:extLst>
            </p:cNvPr>
            <p:cNvSpPr/>
            <p:nvPr/>
          </p:nvSpPr>
          <p:spPr>
            <a:xfrm rot="10800000" flipV="1">
              <a:off x="3768181" y="1497574"/>
              <a:ext cx="1498811" cy="488315"/>
            </a:xfrm>
            <a:prstGeom prst="trapezoid">
              <a:avLst/>
            </a:prstGeom>
            <a:solidFill>
              <a:srgbClr val="0C9B74">
                <a:alpha val="45882"/>
              </a:srgb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10">
                  <a:extLst>
                    <a:ext uri="{FF2B5EF4-FFF2-40B4-BE49-F238E27FC236}">
                      <a16:creationId xmlns:a16="http://schemas.microsoft.com/office/drawing/2014/main" id="{D0ABF886-B58A-4E52-88A7-24669F13951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965986" y="1557384"/>
                  <a:ext cx="1192236" cy="3873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𝐷𝑖𝑠𝑐𝑟𝑖𝑚𝑖𝑛𝑎𝑡𝑜𝑟</m:t>
                        </m:r>
                      </m:oMath>
                    </m:oMathPara>
                  </a14:m>
                  <a:endParaRPr kumimoji="0" lang="en-US" alt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5" name="TextBox 10">
                  <a:extLst>
                    <a:ext uri="{FF2B5EF4-FFF2-40B4-BE49-F238E27FC236}">
                      <a16:creationId xmlns:a16="http://schemas.microsoft.com/office/drawing/2014/main" id="{D0ABF886-B58A-4E52-88A7-24669F1395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965986" y="1557384"/>
                  <a:ext cx="1192236" cy="387350"/>
                </a:xfrm>
                <a:prstGeom prst="rect">
                  <a:avLst/>
                </a:prstGeom>
                <a:blipFill>
                  <a:blip r:embed="rId11"/>
                  <a:stretch>
                    <a:fillRect l="-5102" r="-510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0F485BD4-57DA-4A47-84F5-94A53342403E}"/>
              </a:ext>
            </a:extLst>
          </p:cNvPr>
          <p:cNvGrpSpPr/>
          <p:nvPr/>
        </p:nvGrpSpPr>
        <p:grpSpPr>
          <a:xfrm>
            <a:off x="8043192" y="2814126"/>
            <a:ext cx="1536258" cy="884867"/>
            <a:chOff x="3948101" y="3197296"/>
            <a:chExt cx="1536258" cy="884867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7312C011-BC2E-418E-BB49-BBD28F61E43D}"/>
                </a:ext>
              </a:extLst>
            </p:cNvPr>
            <p:cNvGrpSpPr/>
            <p:nvPr/>
          </p:nvGrpSpPr>
          <p:grpSpPr>
            <a:xfrm>
              <a:off x="4636135" y="3197296"/>
              <a:ext cx="848224" cy="884867"/>
              <a:chOff x="4636135" y="3240124"/>
              <a:chExt cx="848224" cy="858052"/>
            </a:xfrm>
          </p:grpSpPr>
          <p:cxnSp>
            <p:nvCxnSpPr>
              <p:cNvPr id="120" name="Straight Arrow Connector 119">
                <a:extLst>
                  <a:ext uri="{FF2B5EF4-FFF2-40B4-BE49-F238E27FC236}">
                    <a16:creationId xmlns:a16="http://schemas.microsoft.com/office/drawing/2014/main" id="{554D067C-4BF3-4FA8-9980-D4BD07B4C56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636135" y="3245861"/>
                <a:ext cx="6608" cy="852315"/>
              </a:xfrm>
              <a:prstGeom prst="straightConnector1">
                <a:avLst/>
              </a:prstGeom>
              <a:ln w="9525">
                <a:solidFill>
                  <a:srgbClr val="C00000"/>
                </a:solidFill>
                <a:prstDash val="lg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>
                <a:extLst>
                  <a:ext uri="{FF2B5EF4-FFF2-40B4-BE49-F238E27FC236}">
                    <a16:creationId xmlns:a16="http://schemas.microsoft.com/office/drawing/2014/main" id="{6F7F9435-F749-4126-AB5C-68B665A422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438" y="3240124"/>
                <a:ext cx="828921" cy="0"/>
              </a:xfrm>
              <a:prstGeom prst="line">
                <a:avLst/>
              </a:prstGeom>
              <a:ln w="9525">
                <a:solidFill>
                  <a:srgbClr val="C00000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0" name="TextBox 10">
                  <a:extLst>
                    <a:ext uri="{FF2B5EF4-FFF2-40B4-BE49-F238E27FC236}">
                      <a16:creationId xmlns:a16="http://schemas.microsoft.com/office/drawing/2014/main" id="{A5A7C910-6A3E-4ECE-8694-2B5CEB12DEEB}"/>
                    </a:ext>
                  </a:extLst>
                </p:cNvPr>
                <p:cNvSpPr txBox="1"/>
                <p:nvPr/>
              </p:nvSpPr>
              <p:spPr>
                <a:xfrm>
                  <a:off x="3948101" y="3329449"/>
                  <a:ext cx="1347598" cy="3077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kern="120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≪</m:t>
                        </m:r>
                        <m:r>
                          <a:rPr lang="en-US" sz="1400" b="0" i="1" kern="120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𝑟𝑒𝑝𝑙𝑖𝑐𝑎𝑡𝑒</m:t>
                        </m:r>
                        <m:r>
                          <a:rPr lang="en-US" sz="1400" b="0" i="1" kern="120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≫</m:t>
                        </m:r>
                      </m:oMath>
                    </m:oMathPara>
                  </a14:m>
                  <a:endParaRPr lang="en-US" sz="14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40" name="TextBox 10">
                  <a:extLst>
                    <a:ext uri="{FF2B5EF4-FFF2-40B4-BE49-F238E27FC236}">
                      <a16:creationId xmlns:a16="http://schemas.microsoft.com/office/drawing/2014/main" id="{A5A7C910-6A3E-4ECE-8694-2B5CEB12DEE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48101" y="3329449"/>
                  <a:ext cx="1347598" cy="307777"/>
                </a:xfrm>
                <a:prstGeom prst="rect">
                  <a:avLst/>
                </a:prstGeom>
                <a:blipFill>
                  <a:blip r:embed="rId13"/>
                  <a:stretch>
                    <a:fillRect b="-78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AE332E44-9E92-44B6-AF41-7E4BE2D97415}"/>
              </a:ext>
            </a:extLst>
          </p:cNvPr>
          <p:cNvGrpSpPr/>
          <p:nvPr/>
        </p:nvGrpSpPr>
        <p:grpSpPr>
          <a:xfrm>
            <a:off x="7653961" y="3732273"/>
            <a:ext cx="1761992" cy="2221390"/>
            <a:chOff x="1820037" y="4103184"/>
            <a:chExt cx="1761992" cy="222139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6" name="TextBox 10">
                  <a:extLst>
                    <a:ext uri="{FF2B5EF4-FFF2-40B4-BE49-F238E27FC236}">
                      <a16:creationId xmlns:a16="http://schemas.microsoft.com/office/drawing/2014/main" id="{E611B541-C589-45A7-8BA2-5EA6AFB67DDF}"/>
                    </a:ext>
                  </a:extLst>
                </p:cNvPr>
                <p:cNvSpPr txBox="1"/>
                <p:nvPr/>
              </p:nvSpPr>
              <p:spPr>
                <a:xfrm>
                  <a:off x="1820037" y="5585910"/>
                  <a:ext cx="1761992" cy="738664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1" i="1" kern="1200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𝒎𝒊𝒔</m:t>
                        </m:r>
                        <m:r>
                          <a:rPr lang="en-US" sz="1400" b="1" i="1" kern="120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𝒎𝒂𝒕𝒄𝒉𝒊𝒏𝒈</m:t>
                        </m:r>
                      </m:oMath>
                    </m:oMathPara>
                  </a14:m>
                  <a:endParaRPr lang="en-US" sz="1400" b="1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𝑠𝑜𝑢𝑟𝑐𝑒</m:t>
                        </m:r>
                      </m:oMath>
                    </m:oMathPara>
                  </a14:m>
                  <a:endParaRPr lang="en-US" sz="14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14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𝑖𝑛𝑡𝑒𝑟𝑎𝑐𝑡𝑖𝑜𝑛𝑠</m:t>
                        </m:r>
                      </m:oMath>
                    </m:oMathPara>
                  </a14:m>
                  <a:endParaRPr lang="en-US" sz="14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66" name="TextBox 10">
                  <a:extLst>
                    <a:ext uri="{FF2B5EF4-FFF2-40B4-BE49-F238E27FC236}">
                      <a16:creationId xmlns:a16="http://schemas.microsoft.com/office/drawing/2014/main" id="{E611B541-C589-45A7-8BA2-5EA6AFB67DD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0037" y="5585910"/>
                  <a:ext cx="1761992" cy="738664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1270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id="{8AA6D822-7CE2-4BC4-BA2F-05C41AB648BB}"/>
                </a:ext>
              </a:extLst>
            </p:cNvPr>
            <p:cNvGrpSpPr/>
            <p:nvPr/>
          </p:nvGrpSpPr>
          <p:grpSpPr>
            <a:xfrm rot="16200000">
              <a:off x="2537029" y="4875543"/>
              <a:ext cx="254942" cy="1029210"/>
              <a:chOff x="0" y="0"/>
              <a:chExt cx="401482" cy="1644099"/>
            </a:xfrm>
            <a:solidFill>
              <a:schemeClr val="accent6">
                <a:lumMod val="20000"/>
                <a:lumOff val="80000"/>
              </a:schemeClr>
            </a:solidFill>
          </p:grpSpPr>
          <p:sp>
            <p:nvSpPr>
              <p:cNvPr id="168" name="Rectangle: Rounded Corners 167">
                <a:extLst>
                  <a:ext uri="{FF2B5EF4-FFF2-40B4-BE49-F238E27FC236}">
                    <a16:creationId xmlns:a16="http://schemas.microsoft.com/office/drawing/2014/main" id="{717C84D3-173C-4951-A46B-0686D888B107}"/>
                  </a:ext>
                </a:extLst>
              </p:cNvPr>
              <p:cNvSpPr/>
              <p:nvPr/>
            </p:nvSpPr>
            <p:spPr>
              <a:xfrm>
                <a:off x="0" y="0"/>
                <a:ext cx="401482" cy="1644099"/>
              </a:xfrm>
              <a:prstGeom prst="roundRect">
                <a:avLst/>
              </a:prstGeom>
              <a:solidFill>
                <a:srgbClr val="C1D8F2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69" name="Flowchart: Connector 168">
                <a:extLst>
                  <a:ext uri="{FF2B5EF4-FFF2-40B4-BE49-F238E27FC236}">
                    <a16:creationId xmlns:a16="http://schemas.microsoft.com/office/drawing/2014/main" id="{C5843BDF-0F22-43A3-B468-8320DA63190F}"/>
                  </a:ext>
                </a:extLst>
              </p:cNvPr>
              <p:cNvSpPr/>
              <p:nvPr/>
            </p:nvSpPr>
            <p:spPr>
              <a:xfrm>
                <a:off x="69078" y="100672"/>
                <a:ext cx="263328" cy="258621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0" name="Flowchart: Connector 169">
                <a:extLst>
                  <a:ext uri="{FF2B5EF4-FFF2-40B4-BE49-F238E27FC236}">
                    <a16:creationId xmlns:a16="http://schemas.microsoft.com/office/drawing/2014/main" id="{B4663963-D48E-460C-947A-ADD9EDC7F345}"/>
                  </a:ext>
                </a:extLst>
              </p:cNvPr>
              <p:cNvSpPr/>
              <p:nvPr/>
            </p:nvSpPr>
            <p:spPr>
              <a:xfrm>
                <a:off x="154593" y="532225"/>
                <a:ext cx="92294" cy="87771"/>
              </a:xfrm>
              <a:prstGeom prst="flowChartConnector">
                <a:avLst/>
              </a:prstGeom>
              <a:solidFill>
                <a:schemeClr val="tx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1" name="Flowchart: Connector 170">
                <a:extLst>
                  <a:ext uri="{FF2B5EF4-FFF2-40B4-BE49-F238E27FC236}">
                    <a16:creationId xmlns:a16="http://schemas.microsoft.com/office/drawing/2014/main" id="{2CE6CC3B-0209-4610-92AF-6B25604BEDC3}"/>
                  </a:ext>
                </a:extLst>
              </p:cNvPr>
              <p:cNvSpPr/>
              <p:nvPr/>
            </p:nvSpPr>
            <p:spPr>
              <a:xfrm>
                <a:off x="154594" y="785174"/>
                <a:ext cx="92294" cy="87771"/>
              </a:xfrm>
              <a:prstGeom prst="flowChartConnector">
                <a:avLst/>
              </a:prstGeom>
              <a:solidFill>
                <a:schemeClr val="tx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2" name="Flowchart: Connector 171">
                <a:extLst>
                  <a:ext uri="{FF2B5EF4-FFF2-40B4-BE49-F238E27FC236}">
                    <a16:creationId xmlns:a16="http://schemas.microsoft.com/office/drawing/2014/main" id="{6F4A17BD-2434-42FB-832B-847B8EDD199F}"/>
                  </a:ext>
                </a:extLst>
              </p:cNvPr>
              <p:cNvSpPr/>
              <p:nvPr/>
            </p:nvSpPr>
            <p:spPr>
              <a:xfrm>
                <a:off x="154594" y="1035029"/>
                <a:ext cx="92294" cy="87771"/>
              </a:xfrm>
              <a:prstGeom prst="flowChartConnector">
                <a:avLst/>
              </a:prstGeom>
              <a:solidFill>
                <a:schemeClr val="tx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3" name="Flowchart: Connector 172">
                <a:extLst>
                  <a:ext uri="{FF2B5EF4-FFF2-40B4-BE49-F238E27FC236}">
                    <a16:creationId xmlns:a16="http://schemas.microsoft.com/office/drawing/2014/main" id="{53871873-04AF-4AAE-A8C1-344E097B955A}"/>
                  </a:ext>
                </a:extLst>
              </p:cNvPr>
              <p:cNvSpPr/>
              <p:nvPr/>
            </p:nvSpPr>
            <p:spPr>
              <a:xfrm>
                <a:off x="69078" y="1297815"/>
                <a:ext cx="263328" cy="258621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25C9F2FE-55E1-44A0-B8B3-C909E4BC4507}"/>
                </a:ext>
              </a:extLst>
            </p:cNvPr>
            <p:cNvGrpSpPr/>
            <p:nvPr/>
          </p:nvGrpSpPr>
          <p:grpSpPr>
            <a:xfrm>
              <a:off x="2096295" y="4103184"/>
              <a:ext cx="1128457" cy="1147693"/>
              <a:chOff x="3911893" y="4110599"/>
              <a:chExt cx="1128457" cy="1147693"/>
            </a:xfrm>
          </p:grpSpPr>
          <p:grpSp>
            <p:nvGrpSpPr>
              <p:cNvPr id="175" name="Group 174">
                <a:extLst>
                  <a:ext uri="{FF2B5EF4-FFF2-40B4-BE49-F238E27FC236}">
                    <a16:creationId xmlns:a16="http://schemas.microsoft.com/office/drawing/2014/main" id="{9114AA95-8EFA-4EC6-B95A-6A54CA1AC3C1}"/>
                  </a:ext>
                </a:extLst>
              </p:cNvPr>
              <p:cNvGrpSpPr/>
              <p:nvPr/>
            </p:nvGrpSpPr>
            <p:grpSpPr>
              <a:xfrm rot="16200000">
                <a:off x="4336048" y="3686444"/>
                <a:ext cx="280147" cy="1128457"/>
                <a:chOff x="0" y="0"/>
                <a:chExt cx="401482" cy="1644099"/>
              </a:xfrm>
            </p:grpSpPr>
            <p:sp>
              <p:nvSpPr>
                <p:cNvPr id="181" name="Rectangle: Rounded Corners 180">
                  <a:extLst>
                    <a:ext uri="{FF2B5EF4-FFF2-40B4-BE49-F238E27FC236}">
                      <a16:creationId xmlns:a16="http://schemas.microsoft.com/office/drawing/2014/main" id="{9F781B3E-543E-4E0F-9911-2156966679A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401482" cy="1644099"/>
                </a:xfrm>
                <a:prstGeom prst="roundRect">
                  <a:avLst/>
                </a:prstGeom>
                <a:solidFill>
                  <a:srgbClr val="C1D8F2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82" name="Flowchart: Connector 181">
                  <a:extLst>
                    <a:ext uri="{FF2B5EF4-FFF2-40B4-BE49-F238E27FC236}">
                      <a16:creationId xmlns:a16="http://schemas.microsoft.com/office/drawing/2014/main" id="{CE9223F9-308A-44F2-B3E1-5A956051054E}"/>
                    </a:ext>
                  </a:extLst>
                </p:cNvPr>
                <p:cNvSpPr/>
                <p:nvPr/>
              </p:nvSpPr>
              <p:spPr>
                <a:xfrm>
                  <a:off x="69079" y="100673"/>
                  <a:ext cx="263328" cy="258620"/>
                </a:xfrm>
                <a:prstGeom prst="flowChartConnector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83" name="Flowchart: Connector 182">
                  <a:extLst>
                    <a:ext uri="{FF2B5EF4-FFF2-40B4-BE49-F238E27FC236}">
                      <a16:creationId xmlns:a16="http://schemas.microsoft.com/office/drawing/2014/main" id="{B0970724-D819-41F0-AF72-F70E96954740}"/>
                    </a:ext>
                  </a:extLst>
                </p:cNvPr>
                <p:cNvSpPr/>
                <p:nvPr/>
              </p:nvSpPr>
              <p:spPr>
                <a:xfrm>
                  <a:off x="154593" y="532225"/>
                  <a:ext cx="92294" cy="87771"/>
                </a:xfrm>
                <a:prstGeom prst="flowChartConnector">
                  <a:avLst/>
                </a:prstGeom>
                <a:solidFill>
                  <a:schemeClr val="tx1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84" name="Flowchart: Connector 183">
                  <a:extLst>
                    <a:ext uri="{FF2B5EF4-FFF2-40B4-BE49-F238E27FC236}">
                      <a16:creationId xmlns:a16="http://schemas.microsoft.com/office/drawing/2014/main" id="{18DECD80-3E9D-4054-BC69-47777CF75D74}"/>
                    </a:ext>
                  </a:extLst>
                </p:cNvPr>
                <p:cNvSpPr/>
                <p:nvPr/>
              </p:nvSpPr>
              <p:spPr>
                <a:xfrm>
                  <a:off x="154594" y="785174"/>
                  <a:ext cx="92294" cy="87771"/>
                </a:xfrm>
                <a:prstGeom prst="flowChartConnector">
                  <a:avLst/>
                </a:prstGeom>
                <a:solidFill>
                  <a:schemeClr val="tx1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85" name="Flowchart: Connector 184">
                  <a:extLst>
                    <a:ext uri="{FF2B5EF4-FFF2-40B4-BE49-F238E27FC236}">
                      <a16:creationId xmlns:a16="http://schemas.microsoft.com/office/drawing/2014/main" id="{81CD0B61-C88A-45FE-8560-D80FEB7286FA}"/>
                    </a:ext>
                  </a:extLst>
                </p:cNvPr>
                <p:cNvSpPr/>
                <p:nvPr/>
              </p:nvSpPr>
              <p:spPr>
                <a:xfrm>
                  <a:off x="154594" y="1035029"/>
                  <a:ext cx="92294" cy="87771"/>
                </a:xfrm>
                <a:prstGeom prst="flowChartConnector">
                  <a:avLst/>
                </a:prstGeom>
                <a:solidFill>
                  <a:schemeClr val="tx1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86" name="Flowchart: Connector 185">
                  <a:extLst>
                    <a:ext uri="{FF2B5EF4-FFF2-40B4-BE49-F238E27FC236}">
                      <a16:creationId xmlns:a16="http://schemas.microsoft.com/office/drawing/2014/main" id="{E9C7B981-5DDF-4812-AE00-F4E3A3E2886A}"/>
                    </a:ext>
                  </a:extLst>
                </p:cNvPr>
                <p:cNvSpPr/>
                <p:nvPr/>
              </p:nvSpPr>
              <p:spPr>
                <a:xfrm>
                  <a:off x="69078" y="1297815"/>
                  <a:ext cx="263328" cy="258620"/>
                </a:xfrm>
                <a:prstGeom prst="flowChartConnector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76" name="Group 175">
                <a:extLst>
                  <a:ext uri="{FF2B5EF4-FFF2-40B4-BE49-F238E27FC236}">
                    <a16:creationId xmlns:a16="http://schemas.microsoft.com/office/drawing/2014/main" id="{44E99589-9543-48F3-B506-0E5EE2764C83}"/>
                  </a:ext>
                </a:extLst>
              </p:cNvPr>
              <p:cNvGrpSpPr/>
              <p:nvPr/>
            </p:nvGrpSpPr>
            <p:grpSpPr>
              <a:xfrm>
                <a:off x="4101133" y="4386087"/>
                <a:ext cx="782112" cy="872205"/>
                <a:chOff x="4631" y="267843"/>
                <a:chExt cx="783162" cy="873109"/>
              </a:xfrm>
            </p:grpSpPr>
            <p:cxnSp>
              <p:nvCxnSpPr>
                <p:cNvPr id="177" name="Straight Arrow Connector 176">
                  <a:extLst>
                    <a:ext uri="{FF2B5EF4-FFF2-40B4-BE49-F238E27FC236}">
                      <a16:creationId xmlns:a16="http://schemas.microsoft.com/office/drawing/2014/main" id="{06418808-75BB-4ED2-863E-78ACAEA07C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4230" y="267843"/>
                  <a:ext cx="0" cy="873109"/>
                </a:xfrm>
                <a:prstGeom prst="straightConnector1">
                  <a:avLst/>
                </a:prstGeom>
                <a:ln w="12700">
                  <a:solidFill>
                    <a:schemeClr val="accent6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78" name="Group 177">
                  <a:extLst>
                    <a:ext uri="{FF2B5EF4-FFF2-40B4-BE49-F238E27FC236}">
                      <a16:creationId xmlns:a16="http://schemas.microsoft.com/office/drawing/2014/main" id="{975582CC-9389-4D17-B958-A94056486646}"/>
                    </a:ext>
                  </a:extLst>
                </p:cNvPr>
                <p:cNvGrpSpPr/>
                <p:nvPr/>
              </p:nvGrpSpPr>
              <p:grpSpPr>
                <a:xfrm>
                  <a:off x="4631" y="496915"/>
                  <a:ext cx="783162" cy="446075"/>
                  <a:chOff x="5604" y="45207"/>
                  <a:chExt cx="948141" cy="446552"/>
                </a:xfrm>
              </p:grpSpPr>
              <p:sp>
                <p:nvSpPr>
                  <p:cNvPr id="179" name="Trapezoid 178">
                    <a:extLst>
                      <a:ext uri="{FF2B5EF4-FFF2-40B4-BE49-F238E27FC236}">
                        <a16:creationId xmlns:a16="http://schemas.microsoft.com/office/drawing/2014/main" id="{9130B0F8-A091-4E7A-9522-518618F7823D}"/>
                      </a:ext>
                    </a:extLst>
                  </p:cNvPr>
                  <p:cNvSpPr/>
                  <p:nvPr/>
                </p:nvSpPr>
                <p:spPr>
                  <a:xfrm>
                    <a:off x="5604" y="45207"/>
                    <a:ext cx="938331" cy="446552"/>
                  </a:xfrm>
                  <a:prstGeom prst="trapezoid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80" name="TextBox 10">
                        <a:extLst>
                          <a:ext uri="{FF2B5EF4-FFF2-40B4-BE49-F238E27FC236}">
                            <a16:creationId xmlns:a16="http://schemas.microsoft.com/office/drawing/2014/main" id="{B9FA6648-8A01-45E2-B7E3-226F4247635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1998" y="100601"/>
                        <a:ext cx="891747" cy="308426"/>
                      </a:xfrm>
                      <a:prstGeom prst="rect">
                        <a:avLst/>
                      </a:prstGeom>
                      <a:noFill/>
                      <a:ln w="12700">
                        <a:noFill/>
                      </a:ln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400" i="1" kern="120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𝐸𝑛𝑐</m:t>
                                  </m:r>
                                </m:e>
                                <m:sub>
                                  <m: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𝑠𝑟𝑐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80" name="TextBox 10">
                        <a:extLst>
                          <a:ext uri="{FF2B5EF4-FFF2-40B4-BE49-F238E27FC236}">
                            <a16:creationId xmlns:a16="http://schemas.microsoft.com/office/drawing/2014/main" id="{B9FA6648-8A01-45E2-B7E3-226F42476358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1998" y="100601"/>
                        <a:ext cx="891747" cy="308426"/>
                      </a:xfrm>
                      <a:prstGeom prst="rect">
                        <a:avLst/>
                      </a:prstGeom>
                      <a:blipFill>
                        <a:blip r:embed="rId15"/>
                        <a:stretch>
                          <a:fillRect/>
                        </a:stretch>
                      </a:blipFill>
                      <a:ln w="12700">
                        <a:noFill/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</p:grpSp>
        </p:grp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9ECED615-1D72-473A-A50E-CFB973B35AD3}"/>
              </a:ext>
            </a:extLst>
          </p:cNvPr>
          <p:cNvGrpSpPr/>
          <p:nvPr/>
        </p:nvGrpSpPr>
        <p:grpSpPr>
          <a:xfrm>
            <a:off x="6573413" y="1637222"/>
            <a:ext cx="2908161" cy="2084704"/>
            <a:chOff x="559446" y="2617278"/>
            <a:chExt cx="2908161" cy="2084704"/>
          </a:xfrm>
        </p:grpSpPr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959E1CBA-3227-4409-A35D-B9D84FA9C912}"/>
                </a:ext>
              </a:extLst>
            </p:cNvPr>
            <p:cNvGrpSpPr/>
            <p:nvPr/>
          </p:nvGrpSpPr>
          <p:grpSpPr>
            <a:xfrm>
              <a:off x="559446" y="2793603"/>
              <a:ext cx="2270837" cy="580917"/>
              <a:chOff x="1692394" y="2208101"/>
              <a:chExt cx="2270837" cy="580917"/>
            </a:xfrm>
          </p:grpSpPr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F32F7640-0D2F-4F3F-BBEC-80DC1F31D79D}"/>
                  </a:ext>
                </a:extLst>
              </p:cNvPr>
              <p:cNvGrpSpPr/>
              <p:nvPr/>
            </p:nvGrpSpPr>
            <p:grpSpPr>
              <a:xfrm>
                <a:off x="1692394" y="2208101"/>
                <a:ext cx="1773907" cy="580917"/>
                <a:chOff x="554964" y="121558"/>
                <a:chExt cx="1775486" cy="581655"/>
              </a:xfrm>
            </p:grpSpPr>
            <p:cxnSp>
              <p:nvCxnSpPr>
                <p:cNvPr id="100" name="Straight Arrow Connector 99">
                  <a:extLst>
                    <a:ext uri="{FF2B5EF4-FFF2-40B4-BE49-F238E27FC236}">
                      <a16:creationId xmlns:a16="http://schemas.microsoft.com/office/drawing/2014/main" id="{7A3E95F5-6BD0-465E-BB2E-81277E76210F}"/>
                    </a:ext>
                  </a:extLst>
                </p:cNvPr>
                <p:cNvCxnSpPr/>
                <p:nvPr/>
              </p:nvCxnSpPr>
              <p:spPr>
                <a:xfrm>
                  <a:off x="1749922" y="398265"/>
                  <a:ext cx="580528" cy="0"/>
                </a:xfrm>
                <a:prstGeom prst="straightConnector1">
                  <a:avLst/>
                </a:prstGeom>
                <a:ln w="19050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01" name="Group 100">
                  <a:extLst>
                    <a:ext uri="{FF2B5EF4-FFF2-40B4-BE49-F238E27FC236}">
                      <a16:creationId xmlns:a16="http://schemas.microsoft.com/office/drawing/2014/main" id="{160D3B27-4A36-4431-8222-5DE83F469C94}"/>
                    </a:ext>
                  </a:extLst>
                </p:cNvPr>
                <p:cNvGrpSpPr/>
                <p:nvPr/>
              </p:nvGrpSpPr>
              <p:grpSpPr>
                <a:xfrm>
                  <a:off x="554964" y="121558"/>
                  <a:ext cx="1217000" cy="581655"/>
                  <a:chOff x="554964" y="121600"/>
                  <a:chExt cx="1217000" cy="581855"/>
                </a:xfrm>
              </p:grpSpPr>
              <p:sp>
                <p:nvSpPr>
                  <p:cNvPr id="102" name="Rectangle: Rounded Corners 101">
                    <a:extLst>
                      <a:ext uri="{FF2B5EF4-FFF2-40B4-BE49-F238E27FC236}">
                        <a16:creationId xmlns:a16="http://schemas.microsoft.com/office/drawing/2014/main" id="{9EED0A79-6B81-43A4-AE5A-32A63F453DAD}"/>
                      </a:ext>
                    </a:extLst>
                  </p:cNvPr>
                  <p:cNvSpPr/>
                  <p:nvPr/>
                </p:nvSpPr>
                <p:spPr>
                  <a:xfrm>
                    <a:off x="554964" y="121600"/>
                    <a:ext cx="1217000" cy="581855"/>
                  </a:xfrm>
                  <a:prstGeom prst="roundRect">
                    <a:avLst/>
                  </a:prstGeom>
                  <a:solidFill>
                    <a:srgbClr val="FFEAEA"/>
                  </a:solidFill>
                  <a:ln w="9525">
                    <a:solidFill>
                      <a:srgbClr val="C00000"/>
                    </a:solidFill>
                    <a:prstDash val="lg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03" name="TextBox 10">
                        <a:extLst>
                          <a:ext uri="{FF2B5EF4-FFF2-40B4-BE49-F238E27FC236}">
                            <a16:creationId xmlns:a16="http://schemas.microsoft.com/office/drawing/2014/main" id="{048C65D8-AC2F-409E-A7A4-7F5E5D1629A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80541" y="163930"/>
                        <a:ext cx="1141739" cy="5365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square" rtlCol="0">
                        <a:noAutofit/>
                      </a:bodyPr>
                      <a:lstStyle/>
                      <a:p>
                        <a:pPr marL="0" marR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sz="14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𝑚𝑖𝑠𝑚𝑎𝑡𝑐h𝑖𝑛𝑔</m:t>
                              </m:r>
                            </m:oMath>
                          </m:oMathPara>
                        </a14:m>
                        <a:endPara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  <a:p>
                        <a:pPr marL="0" marR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14:m>
                          <m:oMath xmlns:m="http://schemas.openxmlformats.org/officeDocument/2006/math">
                            <m:r>
                              <a:rPr lang="en-US" sz="1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a:rPr lang="en-US" sz="1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𝑑𝑎𝑡𝑎</m:t>
                            </m:r>
                          </m:oMath>
                        </a14:m>
                        <a:r>
                          <a:rPr lang="en-US" sz="14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rPr>
                          <a:t> 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103" name="TextBox 10">
                        <a:extLst>
                          <a:ext uri="{FF2B5EF4-FFF2-40B4-BE49-F238E27FC236}">
                            <a16:creationId xmlns:a16="http://schemas.microsoft.com/office/drawing/2014/main" id="{048C65D8-AC2F-409E-A7A4-7F5E5D1629A3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80541" y="163930"/>
                        <a:ext cx="1141739" cy="536503"/>
                      </a:xfrm>
                      <a:prstGeom prst="rect">
                        <a:avLst/>
                      </a:prstGeom>
                      <a:blipFill>
                        <a:blip r:embed="rId16"/>
                        <a:stretch>
                          <a:fillRect r="-6952"/>
                        </a:stretch>
                      </a:blipFill>
                      <a:ln>
                        <a:noFill/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</p:grpSp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055C5082-61AD-4DDC-A3DE-909FD19BADC9}"/>
                  </a:ext>
                </a:extLst>
              </p:cNvPr>
              <p:cNvSpPr/>
              <p:nvPr/>
            </p:nvSpPr>
            <p:spPr>
              <a:xfrm>
                <a:off x="3473646" y="2266559"/>
                <a:ext cx="489585" cy="438150"/>
              </a:xfrm>
              <a:prstGeom prst="roundRect">
                <a:avLst/>
              </a:prstGeom>
              <a:solidFill>
                <a:srgbClr val="FFEAEA"/>
              </a:solidFill>
              <a:ln w="9525">
                <a:solidFill>
                  <a:srgbClr val="C00000"/>
                </a:solidFill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90" name="Group 189">
              <a:extLst>
                <a:ext uri="{FF2B5EF4-FFF2-40B4-BE49-F238E27FC236}">
                  <a16:creationId xmlns:a16="http://schemas.microsoft.com/office/drawing/2014/main" id="{3BAEFB83-4747-4D11-8A70-6540F8A548FB}"/>
                </a:ext>
              </a:extLst>
            </p:cNvPr>
            <p:cNvGrpSpPr/>
            <p:nvPr/>
          </p:nvGrpSpPr>
          <p:grpSpPr>
            <a:xfrm>
              <a:off x="2486160" y="2617278"/>
              <a:ext cx="981447" cy="2084704"/>
              <a:chOff x="4414081" y="2020180"/>
              <a:chExt cx="981447" cy="2084704"/>
            </a:xfrm>
          </p:grpSpPr>
          <p:cxnSp>
            <p:nvCxnSpPr>
              <p:cNvPr id="191" name="Straight Arrow Connector 190">
                <a:extLst>
                  <a:ext uri="{FF2B5EF4-FFF2-40B4-BE49-F238E27FC236}">
                    <a16:creationId xmlns:a16="http://schemas.microsoft.com/office/drawing/2014/main" id="{CCFE2BA9-1ACF-4820-A445-E7BBE4B189D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14081" y="2023354"/>
                <a:ext cx="0" cy="2081530"/>
              </a:xfrm>
              <a:prstGeom prst="straightConnector1">
                <a:avLst/>
              </a:prstGeom>
              <a:ln w="19050">
                <a:solidFill>
                  <a:schemeClr val="accent6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CC7B9EF3-7F4B-4651-9A0B-96D7B74B9412}"/>
                  </a:ext>
                </a:extLst>
              </p:cNvPr>
              <p:cNvGrpSpPr/>
              <p:nvPr/>
            </p:nvGrpSpPr>
            <p:grpSpPr>
              <a:xfrm>
                <a:off x="4612944" y="2020180"/>
                <a:ext cx="782584" cy="2084704"/>
                <a:chOff x="4612944" y="2020180"/>
                <a:chExt cx="782584" cy="2084704"/>
              </a:xfrm>
            </p:grpSpPr>
            <p:cxnSp>
              <p:nvCxnSpPr>
                <p:cNvPr id="193" name="Straight Arrow Connector 192">
                  <a:extLst>
                    <a:ext uri="{FF2B5EF4-FFF2-40B4-BE49-F238E27FC236}">
                      <a16:creationId xmlns:a16="http://schemas.microsoft.com/office/drawing/2014/main" id="{32A3EC00-542A-41C6-AB22-9116B4DC456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617916" y="2020180"/>
                  <a:ext cx="0" cy="94615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>
                  <a:extLst>
                    <a:ext uri="{FF2B5EF4-FFF2-40B4-BE49-F238E27FC236}">
                      <a16:creationId xmlns:a16="http://schemas.microsoft.com/office/drawing/2014/main" id="{25594281-FB6A-47A7-9B20-91EF9A792D5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612944" y="2966330"/>
                  <a:ext cx="782584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>
                  <a:extLst>
                    <a:ext uri="{FF2B5EF4-FFF2-40B4-BE49-F238E27FC236}">
                      <a16:creationId xmlns:a16="http://schemas.microsoft.com/office/drawing/2014/main" id="{A600B3E0-6048-4E72-96DA-10C5B345652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90708" y="2957513"/>
                  <a:ext cx="0" cy="114737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06" name="Title 205">
            <a:extLst>
              <a:ext uri="{FF2B5EF4-FFF2-40B4-BE49-F238E27FC236}">
                <a16:creationId xmlns:a16="http://schemas.microsoft.com/office/drawing/2014/main" id="{40854A76-320D-46DA-89A9-67627CBE7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352"/>
            <a:ext cx="10515600" cy="854075"/>
          </a:xfrm>
        </p:spPr>
        <p:txBody>
          <a:bodyPr/>
          <a:lstStyle/>
          <a:p>
            <a:r>
              <a:rPr lang="en-US" dirty="0"/>
              <a:t>Adversarial </a:t>
            </a:r>
            <a:r>
              <a:rPr lang="en-US"/>
              <a:t>Generation Process</a:t>
            </a:r>
            <a:endParaRPr lang="en-US" dirty="0"/>
          </a:p>
        </p:txBody>
      </p:sp>
      <p:sp>
        <p:nvSpPr>
          <p:cNvPr id="208" name="TextBox 10">
            <a:extLst>
              <a:ext uri="{FF2B5EF4-FFF2-40B4-BE49-F238E27FC236}">
                <a16:creationId xmlns:a16="http://schemas.microsoft.com/office/drawing/2014/main" id="{069F1534-3DAA-4D30-A9E0-4543422AAB7E}"/>
              </a:ext>
            </a:extLst>
          </p:cNvPr>
          <p:cNvSpPr txBox="1"/>
          <p:nvPr/>
        </p:nvSpPr>
        <p:spPr>
          <a:xfrm>
            <a:off x="511688" y="1124628"/>
            <a:ext cx="5386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Adversarial training using 3 types of inputs:</a:t>
            </a:r>
          </a:p>
        </p:txBody>
      </p:sp>
      <p:sp>
        <p:nvSpPr>
          <p:cNvPr id="209" name="TextBox 10">
            <a:extLst>
              <a:ext uri="{FF2B5EF4-FFF2-40B4-BE49-F238E27FC236}">
                <a16:creationId xmlns:a16="http://schemas.microsoft.com/office/drawing/2014/main" id="{400B4081-A4BB-4B4F-94D0-58394203C85B}"/>
              </a:ext>
            </a:extLst>
          </p:cNvPr>
          <p:cNvSpPr txBox="1"/>
          <p:nvPr/>
        </p:nvSpPr>
        <p:spPr>
          <a:xfrm>
            <a:off x="859776" y="1963413"/>
            <a:ext cx="1951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rgbClr val="0070C0"/>
                </a:solidFill>
              </a:rPr>
              <a:t>1. Matching data</a:t>
            </a:r>
          </a:p>
        </p:txBody>
      </p:sp>
      <p:sp>
        <p:nvSpPr>
          <p:cNvPr id="210" name="TextBox 10">
            <a:extLst>
              <a:ext uri="{FF2B5EF4-FFF2-40B4-BE49-F238E27FC236}">
                <a16:creationId xmlns:a16="http://schemas.microsoft.com/office/drawing/2014/main" id="{787FF696-2FE2-491B-9D90-9C1343B8A4D5}"/>
              </a:ext>
            </a:extLst>
          </p:cNvPr>
          <p:cNvSpPr txBox="1"/>
          <p:nvPr/>
        </p:nvSpPr>
        <p:spPr>
          <a:xfrm>
            <a:off x="788339" y="3406651"/>
            <a:ext cx="33212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C00000"/>
                </a:solidFill>
              </a:rPr>
              <a:t>2. Synthetically mapped data</a:t>
            </a:r>
          </a:p>
        </p:txBody>
      </p:sp>
      <p:sp>
        <p:nvSpPr>
          <p:cNvPr id="211" name="TextBox 10">
            <a:extLst>
              <a:ext uri="{FF2B5EF4-FFF2-40B4-BE49-F238E27FC236}">
                <a16:creationId xmlns:a16="http://schemas.microsoft.com/office/drawing/2014/main" id="{AC385843-D31B-422D-958B-57EBE6B71600}"/>
              </a:ext>
            </a:extLst>
          </p:cNvPr>
          <p:cNvSpPr txBox="1"/>
          <p:nvPr/>
        </p:nvSpPr>
        <p:spPr>
          <a:xfrm>
            <a:off x="839100" y="5160721"/>
            <a:ext cx="23617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rgbClr val="C00000"/>
                </a:solidFill>
              </a:rPr>
              <a:t>3. Mismatching data</a:t>
            </a:r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31C2DA55-535B-46C4-BCA8-D9FD7B0570D7}"/>
              </a:ext>
            </a:extLst>
          </p:cNvPr>
          <p:cNvGrpSpPr/>
          <p:nvPr/>
        </p:nvGrpSpPr>
        <p:grpSpPr>
          <a:xfrm>
            <a:off x="8532417" y="402207"/>
            <a:ext cx="1083488" cy="666605"/>
            <a:chOff x="6693038" y="826648"/>
            <a:chExt cx="1083488" cy="666605"/>
          </a:xfrm>
        </p:grpSpPr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3849D40E-BFA4-4252-A946-20199DDF92A6}"/>
                </a:ext>
              </a:extLst>
            </p:cNvPr>
            <p:cNvGrpSpPr/>
            <p:nvPr/>
          </p:nvGrpSpPr>
          <p:grpSpPr>
            <a:xfrm>
              <a:off x="6693038" y="826648"/>
              <a:ext cx="1083488" cy="360241"/>
              <a:chOff x="110852" y="-1590"/>
              <a:chExt cx="620838" cy="360677"/>
            </a:xfrm>
          </p:grpSpPr>
          <p:sp>
            <p:nvSpPr>
              <p:cNvPr id="161" name="Rectangle: Rounded Corners 160">
                <a:extLst>
                  <a:ext uri="{FF2B5EF4-FFF2-40B4-BE49-F238E27FC236}">
                    <a16:creationId xmlns:a16="http://schemas.microsoft.com/office/drawing/2014/main" id="{DF2A64A4-7AF2-44E7-9913-577FDA49EE46}"/>
                  </a:ext>
                </a:extLst>
              </p:cNvPr>
              <p:cNvSpPr/>
              <p:nvPr/>
            </p:nvSpPr>
            <p:spPr>
              <a:xfrm>
                <a:off x="132131" y="-1590"/>
                <a:ext cx="579833" cy="360677"/>
              </a:xfrm>
              <a:prstGeom prst="roundRect">
                <a:avLst/>
              </a:prstGeom>
              <a:solidFill>
                <a:srgbClr val="FFCCCC"/>
              </a:solidFill>
              <a:ln w="1905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2" name="TextBox 10">
                    <a:extLst>
                      <a:ext uri="{FF2B5EF4-FFF2-40B4-BE49-F238E27FC236}">
                        <a16:creationId xmlns:a16="http://schemas.microsoft.com/office/drawing/2014/main" id="{695553F9-71D7-4D6B-B887-A856638BD9B1}"/>
                      </a:ext>
                    </a:extLst>
                  </p:cNvPr>
                  <p:cNvSpPr txBox="1"/>
                  <p:nvPr/>
                </p:nvSpPr>
                <p:spPr>
                  <a:xfrm rot="10800000" flipV="1">
                    <a:off x="110852" y="52424"/>
                    <a:ext cx="620838" cy="207609"/>
                  </a:xfrm>
                  <a:prstGeom prst="rect">
                    <a:avLst/>
                  </a:prstGeom>
                  <a:noFill/>
                  <a:ln w="9525">
                    <a:noFill/>
                    <a:prstDash val="lg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>
                      <a:defRPr>
                        <a:solidFill>
                          <a:schemeClr val="lt1"/>
                        </a:solidFill>
                      </a:defRPr>
                    </a:lvl1pPr>
                    <a:lvl2pPr>
                      <a:defRPr>
                        <a:solidFill>
                          <a:schemeClr val="lt1"/>
                        </a:solidFill>
                      </a:defRPr>
                    </a:lvl2pPr>
                    <a:lvl3pPr>
                      <a:defRPr>
                        <a:solidFill>
                          <a:schemeClr val="lt1"/>
                        </a:solidFill>
                      </a:defRPr>
                    </a:lvl3pPr>
                    <a:lvl4pPr>
                      <a:defRPr>
                        <a:solidFill>
                          <a:schemeClr val="lt1"/>
                        </a:solidFill>
                      </a:defRPr>
                    </a:lvl4pPr>
                    <a:lvl5pPr>
                      <a:defRPr>
                        <a:solidFill>
                          <a:schemeClr val="lt1"/>
                        </a:solidFill>
                      </a:defRPr>
                    </a:lvl5pPr>
                    <a:lvl6pPr>
                      <a:defRPr>
                        <a:solidFill>
                          <a:schemeClr val="lt1"/>
                        </a:solidFill>
                      </a:defRPr>
                    </a:lvl6pPr>
                    <a:lvl7pPr>
                      <a:defRPr>
                        <a:solidFill>
                          <a:schemeClr val="lt1"/>
                        </a:solidFill>
                      </a:defRPr>
                    </a:lvl7pPr>
                    <a:lvl8pPr>
                      <a:defRPr>
                        <a:solidFill>
                          <a:schemeClr val="lt1"/>
                        </a:solidFill>
                      </a:defRPr>
                    </a:lvl8pPr>
                    <a:lvl9pPr>
                      <a:defRPr>
                        <a:solidFill>
                          <a:schemeClr val="lt1"/>
                        </a:solidFill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𝑢𝑛𝑚𝑎𝑝𝑝𝑖𝑛</m:t>
                          </m:r>
                          <m:r>
                            <a:rPr lang="en-US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𝑔</m:t>
                          </m:r>
                        </m:oMath>
                      </m:oMathPara>
                    </a14:m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28" name="TextBox 10">
                    <a:extLst>
                      <a:ext uri="{FF2B5EF4-FFF2-40B4-BE49-F238E27FC236}">
                        <a16:creationId xmlns:a16="http://schemas.microsoft.com/office/drawing/2014/main" id="{453ADD34-9E56-4E88-B1E8-3D6778E07B0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0800000" flipV="1">
                    <a:off x="110852" y="52424"/>
                    <a:ext cx="620838" cy="207609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t="-2941" b="-35294"/>
                    </a:stretch>
                  </a:blipFill>
                  <a:ln w="9525">
                    <a:noFill/>
                    <a:prstDash val="lgDash"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60" name="Arrow: Up 159">
              <a:extLst>
                <a:ext uri="{FF2B5EF4-FFF2-40B4-BE49-F238E27FC236}">
                  <a16:creationId xmlns:a16="http://schemas.microsoft.com/office/drawing/2014/main" id="{2DB9C323-5C51-4777-B71C-12F9411713E1}"/>
                </a:ext>
              </a:extLst>
            </p:cNvPr>
            <p:cNvSpPr/>
            <p:nvPr/>
          </p:nvSpPr>
          <p:spPr>
            <a:xfrm>
              <a:off x="7150163" y="1259890"/>
              <a:ext cx="169237" cy="233363"/>
            </a:xfrm>
            <a:prstGeom prst="upArrow">
              <a:avLst/>
            </a:prstGeom>
            <a:solidFill>
              <a:srgbClr val="C0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7C8AE104-7BBB-43F6-97E0-58307BF479DA}"/>
              </a:ext>
            </a:extLst>
          </p:cNvPr>
          <p:cNvGrpSpPr/>
          <p:nvPr/>
        </p:nvGrpSpPr>
        <p:grpSpPr>
          <a:xfrm>
            <a:off x="8568858" y="401898"/>
            <a:ext cx="1011926" cy="664705"/>
            <a:chOff x="8553055" y="400961"/>
            <a:chExt cx="1011926" cy="664705"/>
          </a:xfrm>
        </p:grpSpPr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FB376C58-5EBB-4C37-AFA8-52E56A32504C}"/>
                </a:ext>
              </a:extLst>
            </p:cNvPr>
            <p:cNvGrpSpPr/>
            <p:nvPr/>
          </p:nvGrpSpPr>
          <p:grpSpPr>
            <a:xfrm>
              <a:off x="8553055" y="400961"/>
              <a:ext cx="1011926" cy="406212"/>
              <a:chOff x="132131" y="-1590"/>
              <a:chExt cx="579833" cy="406704"/>
            </a:xfrm>
          </p:grpSpPr>
          <p:sp>
            <p:nvSpPr>
              <p:cNvPr id="189" name="Rectangle: Rounded Corners 188">
                <a:extLst>
                  <a:ext uri="{FF2B5EF4-FFF2-40B4-BE49-F238E27FC236}">
                    <a16:creationId xmlns:a16="http://schemas.microsoft.com/office/drawing/2014/main" id="{FC259CD1-9258-4C1B-8549-26B17A831B89}"/>
                  </a:ext>
                </a:extLst>
              </p:cNvPr>
              <p:cNvSpPr/>
              <p:nvPr/>
            </p:nvSpPr>
            <p:spPr>
              <a:xfrm>
                <a:off x="132131" y="-1590"/>
                <a:ext cx="579833" cy="360677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rgbClr val="00206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6" name="TextBox 10">
                    <a:extLst>
                      <a:ext uri="{FF2B5EF4-FFF2-40B4-BE49-F238E27FC236}">
                        <a16:creationId xmlns:a16="http://schemas.microsoft.com/office/drawing/2014/main" id="{953D0C99-B0A7-46BC-A13B-8BD88DC0F044}"/>
                      </a:ext>
                    </a:extLst>
                  </p:cNvPr>
                  <p:cNvSpPr txBox="1"/>
                  <p:nvPr/>
                </p:nvSpPr>
                <p:spPr>
                  <a:xfrm rot="10800000" flipV="1">
                    <a:off x="172314" y="544"/>
                    <a:ext cx="513089" cy="40457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𝑚𝑎𝑝𝑝𝑖𝑛𝑔</m:t>
                          </m:r>
                        </m:oMath>
                      </m:oMathPara>
                    </a14:m>
                    <a:endParaRPr lang="en-US" sz="140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11" name="TextBox 10">
                    <a:extLst>
                      <a:ext uri="{FF2B5EF4-FFF2-40B4-BE49-F238E27FC236}">
                        <a16:creationId xmlns:a16="http://schemas.microsoft.com/office/drawing/2014/main" id="{410EFD51-F49A-454F-8AA3-FF9D01F21BD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0800000" flipV="1">
                    <a:off x="172314" y="544"/>
                    <a:ext cx="513089" cy="404570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205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88" name="Arrow: Up 187">
              <a:extLst>
                <a:ext uri="{FF2B5EF4-FFF2-40B4-BE49-F238E27FC236}">
                  <a16:creationId xmlns:a16="http://schemas.microsoft.com/office/drawing/2014/main" id="{F20192DA-B6BE-4053-8D8E-6B47FB038E74}"/>
                </a:ext>
              </a:extLst>
            </p:cNvPr>
            <p:cNvSpPr/>
            <p:nvPr/>
          </p:nvSpPr>
          <p:spPr>
            <a:xfrm>
              <a:off x="8973439" y="832303"/>
              <a:ext cx="169237" cy="233363"/>
            </a:xfrm>
            <a:prstGeom prst="upArrow">
              <a:avLst/>
            </a:prstGeom>
            <a:solidFill>
              <a:srgbClr val="0070C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50E5981-5782-4B8A-A861-90A6AACCED9E}"/>
              </a:ext>
            </a:extLst>
          </p:cNvPr>
          <p:cNvGrpSpPr/>
          <p:nvPr/>
        </p:nvGrpSpPr>
        <p:grpSpPr>
          <a:xfrm>
            <a:off x="7032750" y="5943532"/>
            <a:ext cx="3215273" cy="462029"/>
            <a:chOff x="7032750" y="5943532"/>
            <a:chExt cx="3215273" cy="462029"/>
          </a:xfrm>
        </p:grpSpPr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2ADBD39F-4DDB-423A-9687-04B069FD4E8C}"/>
                </a:ext>
              </a:extLst>
            </p:cNvPr>
            <p:cNvGrpSpPr/>
            <p:nvPr/>
          </p:nvGrpSpPr>
          <p:grpSpPr>
            <a:xfrm>
              <a:off x="7032750" y="5943532"/>
              <a:ext cx="3215273" cy="462029"/>
              <a:chOff x="7032750" y="5943532"/>
              <a:chExt cx="3215273" cy="462029"/>
            </a:xfrm>
          </p:grpSpPr>
          <p:pic>
            <p:nvPicPr>
              <p:cNvPr id="219" name="Picture 4" descr="http://icons.iconarchive.com/icons/designbolts/free-male-avatars/icons-390.jpg">
                <a:extLst>
                  <a:ext uri="{FF2B5EF4-FFF2-40B4-BE49-F238E27FC236}">
                    <a16:creationId xmlns:a16="http://schemas.microsoft.com/office/drawing/2014/main" id="{C4D13359-C76B-4614-92F7-DABD34D0C1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629" b="54358"/>
              <a:stretch/>
            </p:blipFill>
            <p:spPr bwMode="auto">
              <a:xfrm>
                <a:off x="7032750" y="5943532"/>
                <a:ext cx="461162" cy="4620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4" name="Picture 14" descr="Image result for right symbol">
                <a:extLst>
                  <a:ext uri="{FF2B5EF4-FFF2-40B4-BE49-F238E27FC236}">
                    <a16:creationId xmlns:a16="http://schemas.microsoft.com/office/drawing/2014/main" id="{5C9FBA12-2D4E-444B-A1CF-41E42478A5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99" t="29665" r="51257" b="28251"/>
              <a:stretch/>
            </p:blipFill>
            <p:spPr bwMode="auto">
              <a:xfrm>
                <a:off x="8655332" y="6082708"/>
                <a:ext cx="176522" cy="18367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5" name="Picture 14" descr="Image result for right symbol">
                <a:extLst>
                  <a:ext uri="{FF2B5EF4-FFF2-40B4-BE49-F238E27FC236}">
                    <a16:creationId xmlns:a16="http://schemas.microsoft.com/office/drawing/2014/main" id="{2FAC7122-A6EF-4BE0-8601-5FA7F87149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99" t="29665" r="51257" b="28251"/>
              <a:stretch/>
            </p:blipFill>
            <p:spPr bwMode="auto">
              <a:xfrm>
                <a:off x="10071501" y="6082708"/>
                <a:ext cx="176522" cy="18367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97" name="Picture 2" descr="Image result for twitter and youtube logos">
              <a:extLst>
                <a:ext uri="{FF2B5EF4-FFF2-40B4-BE49-F238E27FC236}">
                  <a16:creationId xmlns:a16="http://schemas.microsoft.com/office/drawing/2014/main" id="{336610F6-CD7F-4237-9F0B-57D6C86550E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712" r="34445"/>
            <a:stretch/>
          </p:blipFill>
          <p:spPr bwMode="auto">
            <a:xfrm>
              <a:off x="8298937" y="6026810"/>
              <a:ext cx="307861" cy="274492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8" name="Picture 2" descr="Image result for twitter and youtube logos">
              <a:extLst>
                <a:ext uri="{FF2B5EF4-FFF2-40B4-BE49-F238E27FC236}">
                  <a16:creationId xmlns:a16="http://schemas.microsoft.com/office/drawing/2014/main" id="{F63924DE-2CFE-4F4C-8C4D-760ACF0075F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010" t="-1745" r="-1853" b="-1034"/>
            <a:stretch/>
          </p:blipFill>
          <p:spPr bwMode="auto">
            <a:xfrm>
              <a:off x="9725396" y="6026810"/>
              <a:ext cx="299532" cy="274492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81BFA10-9F4F-4310-9ED8-6242AFB6BDE1}"/>
              </a:ext>
            </a:extLst>
          </p:cNvPr>
          <p:cNvGrpSpPr/>
          <p:nvPr/>
        </p:nvGrpSpPr>
        <p:grpSpPr>
          <a:xfrm>
            <a:off x="8301753" y="5910181"/>
            <a:ext cx="3155336" cy="462029"/>
            <a:chOff x="8301753" y="5910181"/>
            <a:chExt cx="3155336" cy="462029"/>
          </a:xfrm>
        </p:grpSpPr>
        <p:pic>
          <p:nvPicPr>
            <p:cNvPr id="199" name="Picture 14" descr="Image result for right symbol">
              <a:extLst>
                <a:ext uri="{FF2B5EF4-FFF2-40B4-BE49-F238E27FC236}">
                  <a16:creationId xmlns:a16="http://schemas.microsoft.com/office/drawing/2014/main" id="{6A4F08AB-792F-4F8C-83A7-7F90EBDE7B9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t="28301" r="7205" b="29615"/>
            <a:stretch/>
          </p:blipFill>
          <p:spPr bwMode="auto">
            <a:xfrm>
              <a:off x="8654884" y="6072577"/>
              <a:ext cx="186785" cy="1836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0" name="Picture 2" descr="Image result for twitter and youtube logos">
              <a:extLst>
                <a:ext uri="{FF2B5EF4-FFF2-40B4-BE49-F238E27FC236}">
                  <a16:creationId xmlns:a16="http://schemas.microsoft.com/office/drawing/2014/main" id="{8BE3879A-9C33-407A-B977-4CDC80615E4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712" r="34445"/>
            <a:stretch/>
          </p:blipFill>
          <p:spPr bwMode="auto">
            <a:xfrm>
              <a:off x="8301753" y="6029679"/>
              <a:ext cx="307861" cy="274492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46BE270C-0E0A-432D-9084-407E8AE05223}"/>
                </a:ext>
              </a:extLst>
            </p:cNvPr>
            <p:cNvGrpSpPr/>
            <p:nvPr/>
          </p:nvGrpSpPr>
          <p:grpSpPr>
            <a:xfrm>
              <a:off x="9725396" y="5910181"/>
              <a:ext cx="1731693" cy="462029"/>
              <a:chOff x="9733016" y="5905430"/>
              <a:chExt cx="1731693" cy="462029"/>
            </a:xfrm>
          </p:grpSpPr>
          <p:grpSp>
            <p:nvGrpSpPr>
              <p:cNvPr id="214" name="Group 213">
                <a:extLst>
                  <a:ext uri="{FF2B5EF4-FFF2-40B4-BE49-F238E27FC236}">
                    <a16:creationId xmlns:a16="http://schemas.microsoft.com/office/drawing/2014/main" id="{3845304B-AD64-4E04-A037-DBF4113B0D67}"/>
                  </a:ext>
                </a:extLst>
              </p:cNvPr>
              <p:cNvGrpSpPr/>
              <p:nvPr/>
            </p:nvGrpSpPr>
            <p:grpSpPr>
              <a:xfrm>
                <a:off x="10071501" y="5905430"/>
                <a:ext cx="1393208" cy="462029"/>
                <a:chOff x="9912848" y="5869471"/>
                <a:chExt cx="1393208" cy="462029"/>
              </a:xfrm>
            </p:grpSpPr>
            <p:pic>
              <p:nvPicPr>
                <p:cNvPr id="217" name="Picture 4" descr="http://icons.iconarchive.com/icons/designbolts/free-male-avatars/icons-390.jpg">
                  <a:extLst>
                    <a:ext uri="{FF2B5EF4-FFF2-40B4-BE49-F238E27FC236}">
                      <a16:creationId xmlns:a16="http://schemas.microsoft.com/office/drawing/2014/main" id="{A03247D2-B5EF-4786-8FB6-56D2EFA5B33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20">
                  <a:grayscl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69629" b="54358"/>
                <a:stretch/>
              </p:blipFill>
              <p:spPr bwMode="auto">
                <a:xfrm>
                  <a:off x="10844894" y="5869471"/>
                  <a:ext cx="461162" cy="46202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7" name="Picture 14" descr="Image result for right symbol">
                  <a:extLst>
                    <a:ext uri="{FF2B5EF4-FFF2-40B4-BE49-F238E27FC236}">
                      <a16:creationId xmlns:a16="http://schemas.microsoft.com/office/drawing/2014/main" id="{078F26BE-B179-43A0-A9EF-DBE69C8F293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299" t="29665" r="51257" b="28251"/>
                <a:stretch/>
              </p:blipFill>
              <p:spPr bwMode="auto">
                <a:xfrm>
                  <a:off x="9912848" y="6046747"/>
                  <a:ext cx="176522" cy="18367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203" name="Picture 2" descr="Image result for twitter and youtube logos">
                <a:extLst>
                  <a:ext uri="{FF2B5EF4-FFF2-40B4-BE49-F238E27FC236}">
                    <a16:creationId xmlns:a16="http://schemas.microsoft.com/office/drawing/2014/main" id="{F4A97493-F7C6-46AD-A938-99FC42C3A8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1010" t="-1745" r="-1853" b="-1034"/>
              <a:stretch/>
            </p:blipFill>
            <p:spPr bwMode="auto">
              <a:xfrm>
                <a:off x="9733016" y="6024205"/>
                <a:ext cx="299532" cy="274492"/>
              </a:xfrm>
              <a:prstGeom prst="rect">
                <a:avLst/>
              </a:prstGeom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8D258B8-7747-4AF5-983F-78AEF09C501D}"/>
              </a:ext>
            </a:extLst>
          </p:cNvPr>
          <p:cNvGrpSpPr/>
          <p:nvPr/>
        </p:nvGrpSpPr>
        <p:grpSpPr>
          <a:xfrm>
            <a:off x="8254406" y="6029629"/>
            <a:ext cx="1837971" cy="756649"/>
            <a:chOff x="5115264" y="4176264"/>
            <a:chExt cx="1837971" cy="756649"/>
          </a:xfrm>
        </p:grpSpPr>
        <p:grpSp>
          <p:nvGrpSpPr>
            <p:cNvPr id="215" name="Group 214">
              <a:extLst>
                <a:ext uri="{FF2B5EF4-FFF2-40B4-BE49-F238E27FC236}">
                  <a16:creationId xmlns:a16="http://schemas.microsoft.com/office/drawing/2014/main" id="{EAD890C1-4943-47D5-A4EC-5B18548F3268}"/>
                </a:ext>
              </a:extLst>
            </p:cNvPr>
            <p:cNvGrpSpPr/>
            <p:nvPr/>
          </p:nvGrpSpPr>
          <p:grpSpPr>
            <a:xfrm>
              <a:off x="5115264" y="4463667"/>
              <a:ext cx="1837971" cy="469246"/>
              <a:chOff x="8371320" y="5912905"/>
              <a:chExt cx="1837971" cy="469246"/>
            </a:xfrm>
          </p:grpSpPr>
          <p:pic>
            <p:nvPicPr>
              <p:cNvPr id="218" name="Picture 6" descr="http://icons.iconarchive.com/icons/designbolts/free-male-avatars/icons-390.jpg">
                <a:extLst>
                  <a:ext uri="{FF2B5EF4-FFF2-40B4-BE49-F238E27FC236}">
                    <a16:creationId xmlns:a16="http://schemas.microsoft.com/office/drawing/2014/main" id="{D1316CB6-E4EE-494F-ABE3-028104C79C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9622" r="3850" b="54358"/>
              <a:stretch/>
            </p:blipFill>
            <p:spPr bwMode="auto">
              <a:xfrm>
                <a:off x="8371320" y="5912905"/>
                <a:ext cx="409109" cy="46924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9" name="Picture 4" descr="http://icons.iconarchive.com/icons/designbolts/free-male-avatars/icons-390.jpg">
                <a:extLst>
                  <a:ext uri="{FF2B5EF4-FFF2-40B4-BE49-F238E27FC236}">
                    <a16:creationId xmlns:a16="http://schemas.microsoft.com/office/drawing/2014/main" id="{55287B9B-44A0-44A9-862C-25DAC3B70E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629" b="54358"/>
              <a:stretch/>
            </p:blipFill>
            <p:spPr bwMode="auto">
              <a:xfrm>
                <a:off x="9748129" y="5916514"/>
                <a:ext cx="461162" cy="4620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01" name="Picture 2" descr="Image result for twitter and youtube logos">
              <a:extLst>
                <a:ext uri="{FF2B5EF4-FFF2-40B4-BE49-F238E27FC236}">
                  <a16:creationId xmlns:a16="http://schemas.microsoft.com/office/drawing/2014/main" id="{C45C42DD-64A8-4AD3-BFE5-69B4C87BA73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010" t="-1745" r="-1853" b="-1034"/>
            <a:stretch/>
          </p:blipFill>
          <p:spPr bwMode="auto">
            <a:xfrm>
              <a:off x="6572888" y="4176264"/>
              <a:ext cx="299532" cy="274492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4" name="Picture 2" descr="Image result for twitter and youtube logos">
              <a:extLst>
                <a:ext uri="{FF2B5EF4-FFF2-40B4-BE49-F238E27FC236}">
                  <a16:creationId xmlns:a16="http://schemas.microsoft.com/office/drawing/2014/main" id="{A7554246-A3DF-48F0-8EB1-E663F67EADC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712" r="34445"/>
            <a:stretch/>
          </p:blipFill>
          <p:spPr bwMode="auto">
            <a:xfrm>
              <a:off x="5165888" y="4176264"/>
              <a:ext cx="307861" cy="274492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583B2B-EC34-4182-AB43-6369FD753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561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9" grpId="1"/>
      <p:bldP spid="49" grpId="2"/>
      <p:bldP spid="49" grpId="3"/>
      <p:bldP spid="210" grpId="0"/>
      <p:bldP spid="2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AA3F0-E5C5-428C-9BA5-7E128882F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Optimization: Generation Task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05166D-7917-494C-A17F-40B113A08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5743" y="1361774"/>
            <a:ext cx="4218886" cy="32239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4786854-8384-4368-9ADA-06D3AA472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82374" y="6319894"/>
            <a:ext cx="2743200" cy="365125"/>
          </a:xfrm>
        </p:spPr>
        <p:txBody>
          <a:bodyPr/>
          <a:lstStyle/>
          <a:p>
            <a:fld id="{B1E47185-3E2A-46B7-BFBE-75BAE8CB2AB3}" type="slidenum">
              <a:rPr lang="en-US" smtClean="0"/>
              <a:t>15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6B6226D1-BA37-4667-A1D8-194DE7C1BC97}"/>
                  </a:ext>
                </a:extLst>
              </p:cNvPr>
              <p:cNvSpPr txBox="1"/>
              <p:nvPr/>
            </p:nvSpPr>
            <p:spPr>
              <a:xfrm>
                <a:off x="1020195" y="935871"/>
                <a:ext cx="304730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b="1" i="0" smtClean="0">
                        <a:latin typeface="Cambria Math" panose="02040503050406030204" pitchFamily="18" charset="0"/>
                      </a:rPr>
                      <m:t>𝐂𝐨𝐧𝐬𝐢𝐬𝐭𝐬</m:t>
                    </m:r>
                    <m:r>
                      <a:rPr lang="en-US" sz="16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1" i="0" smtClean="0">
                        <a:latin typeface="Cambria Math" panose="02040503050406030204" pitchFamily="18" charset="0"/>
                      </a:rPr>
                      <m:t>𝐨𝐟</m:t>
                    </m:r>
                    <m:r>
                      <a:rPr lang="en-US" sz="16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1" i="0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16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1" i="0" smtClean="0">
                        <a:latin typeface="Cambria Math" panose="02040503050406030204" pitchFamily="18" charset="0"/>
                      </a:rPr>
                      <m:t>𝐥𝐨𝐬𝐬</m:t>
                    </m:r>
                    <m:r>
                      <a:rPr lang="en-US" sz="16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1" i="0" smtClean="0">
                        <a:latin typeface="Cambria Math" panose="02040503050406030204" pitchFamily="18" charset="0"/>
                      </a:rPr>
                      <m:t>𝐜𝐨𝐦𝐩𝐨𝐧𝐞𝐧𝐞𝐭𝐬</m:t>
                    </m:r>
                  </m:oMath>
                </a14:m>
                <a:r>
                  <a:rPr lang="en-SG" sz="1600" b="1" dirty="0"/>
                  <a:t>:</a:t>
                </a: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6B6226D1-BA37-4667-A1D8-194DE7C1BC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195" y="935871"/>
                <a:ext cx="3047309" cy="246221"/>
              </a:xfrm>
              <a:prstGeom prst="rect">
                <a:avLst/>
              </a:prstGeom>
              <a:blipFill>
                <a:blip r:embed="rId8"/>
                <a:stretch>
                  <a:fillRect l="-2200" t="-27500" r="-3600" b="-5000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5" name="Group 44">
            <a:extLst>
              <a:ext uri="{FF2B5EF4-FFF2-40B4-BE49-F238E27FC236}">
                <a16:creationId xmlns:a16="http://schemas.microsoft.com/office/drawing/2014/main" id="{0F616402-B576-4EF7-85DA-DA3BCF1CC0CB}"/>
              </a:ext>
            </a:extLst>
          </p:cNvPr>
          <p:cNvGrpSpPr/>
          <p:nvPr/>
        </p:nvGrpSpPr>
        <p:grpSpPr>
          <a:xfrm>
            <a:off x="1020194" y="1345017"/>
            <a:ext cx="4813336" cy="1768286"/>
            <a:chOff x="6459373" y="1255507"/>
            <a:chExt cx="4813336" cy="1768286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ACEB0912-8D42-4045-AFCF-3507226AFFD4}"/>
                </a:ext>
              </a:extLst>
            </p:cNvPr>
            <p:cNvGrpSpPr/>
            <p:nvPr/>
          </p:nvGrpSpPr>
          <p:grpSpPr>
            <a:xfrm>
              <a:off x="6492033" y="1368542"/>
              <a:ext cx="4780676" cy="1516475"/>
              <a:chOff x="6459375" y="1172594"/>
              <a:chExt cx="4780676" cy="1516475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9DF6EFA9-B14F-4B4A-A7EC-F740A610832B}"/>
                  </a:ext>
                </a:extLst>
              </p:cNvPr>
              <p:cNvGrpSpPr/>
              <p:nvPr/>
            </p:nvGrpSpPr>
            <p:grpSpPr>
              <a:xfrm>
                <a:off x="6476153" y="1536916"/>
                <a:ext cx="4763898" cy="1152153"/>
                <a:chOff x="6366222" y="1138594"/>
                <a:chExt cx="4763898" cy="1152153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" name="Rectangle 12">
                      <a:extLst>
                        <a:ext uri="{FF2B5EF4-FFF2-40B4-BE49-F238E27FC236}">
                          <a16:creationId xmlns:a16="http://schemas.microsoft.com/office/drawing/2014/main" id="{CD429ADB-47EF-46FC-935B-E4F631AE24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15385" y="1138594"/>
                      <a:ext cx="2358274" cy="335476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SG" sz="1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b="1" i="1">
                                    <a:latin typeface="Cambria Math" panose="02040503050406030204" pitchFamily="18" charset="0"/>
                                  </a:rPr>
                                  <m:t>𝑳</m:t>
                                </m:r>
                              </m:e>
                              <m:sub>
                                <m:r>
                                  <a:rPr lang="en-US" sz="1400" b="1" i="1">
                                    <a:latin typeface="Cambria Math" panose="02040503050406030204" pitchFamily="18" charset="0"/>
                                  </a:rPr>
                                  <m:t>𝒓𝒆𝒂𝒍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SG" sz="140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𝑡𝑛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400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SG" sz="1400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b="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𝑡𝑛</m:t>
                                        </m:r>
                                      </m:e>
                                      <m:sub>
                                        <m:r>
                                          <a:rPr lang="en-US" sz="1400" b="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SG" sz="1400" i="1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𝑠𝑛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400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SG" sz="1400" i="1">
                                            <a:solidFill>
                                              <a:srgbClr val="00B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b="0" i="1" smtClean="0">
                                            <a:solidFill>
                                              <a:srgbClr val="00B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𝑠𝑛</m:t>
                                        </m:r>
                                      </m:e>
                                      <m:sub>
                                        <m:r>
                                          <a:rPr lang="en-US" sz="1400" b="0" i="1" smtClean="0">
                                            <a:solidFill>
                                              <a:srgbClr val="00B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oMath>
                        </m:oMathPara>
                      </a14:m>
                      <a:endParaRPr lang="en-SG" sz="1400" dirty="0"/>
                    </a:p>
                  </p:txBody>
                </p:sp>
              </mc:Choice>
              <mc:Fallback xmlns="">
                <p:sp>
                  <p:nvSpPr>
                    <p:cNvPr id="13" name="Rectangle 12">
                      <a:extLst>
                        <a:ext uri="{FF2B5EF4-FFF2-40B4-BE49-F238E27FC236}">
                          <a16:creationId xmlns:a16="http://schemas.microsoft.com/office/drawing/2014/main" id="{CD429ADB-47EF-46FC-935B-E4F631AE24B4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115385" y="1138594"/>
                      <a:ext cx="2358274" cy="335476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481E00CD-C172-4010-9144-C19A6D8C6D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15385" y="1502189"/>
                      <a:ext cx="3014735" cy="414729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+ </m:t>
                            </m:r>
                            <m:sSub>
                              <m:sSubPr>
                                <m:ctrlPr>
                                  <a:rPr lang="en-SG" sz="1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b="1" i="1">
                                    <a:latin typeface="Cambria Math" panose="02040503050406030204" pitchFamily="18" charset="0"/>
                                  </a:rPr>
                                  <m:t>𝑳</m:t>
                                </m:r>
                              </m:e>
                              <m:sub>
                                <m:r>
                                  <a:rPr lang="en-US" sz="1400" b="1" i="1" smtClean="0">
                                    <a:latin typeface="Cambria Math" panose="02040503050406030204" pitchFamily="18" charset="0"/>
                                  </a:rPr>
                                  <m:t>𝒔𝒚𝒏𝒕𝒉𝒆𝒕𝒊𝒄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SG" sz="140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𝑡𝑛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400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SG" sz="1400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b="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𝑡𝑛</m:t>
                                        </m:r>
                                      </m:e>
                                      <m:sub>
                                        <m:r>
                                          <a:rPr lang="en-US" sz="1400" b="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40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  <m:d>
                                  <m:d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SG" sz="140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a:rPr lang="en-US" sz="1400" b="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𝑡𝑛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US" sz="1400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SG" sz="1400" i="1">
                                                <a:solidFill>
                                                  <a:srgbClr val="0070C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b="0" i="1" smtClean="0">
                                                <a:solidFill>
                                                  <a:srgbClr val="0070C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𝑡𝑛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b="0" i="1" smtClean="0">
                                                <a:solidFill>
                                                  <a:srgbClr val="0070C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𝑢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e>
                            </m:d>
                          </m:oMath>
                        </m:oMathPara>
                      </a14:m>
                      <a:endParaRPr lang="en-SG" sz="1400" dirty="0"/>
                    </a:p>
                  </p:txBody>
                </p:sp>
              </mc:Choice>
              <mc:Fallback xmlns=""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481E00CD-C172-4010-9144-C19A6D8C6DD1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115385" y="1502189"/>
                      <a:ext cx="3014735" cy="414729"/>
                    </a:xfrm>
                    <a:prstGeom prst="rect">
                      <a:avLst/>
                    </a:prstGeom>
                    <a:blipFill>
                      <a:blip r:embed="rId10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" name="TextBox 14">
                      <a:extLst>
                        <a:ext uri="{FF2B5EF4-FFF2-40B4-BE49-F238E27FC236}">
                          <a16:creationId xmlns:a16="http://schemas.microsoft.com/office/drawing/2014/main" id="{5A9A7516-2167-4C5E-9940-77A50EFEF1D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66222" y="1193450"/>
                      <a:ext cx="1744003" cy="30848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unc>
                              <m:funcPr>
                                <m:ctrlPr>
                                  <a:rPr lang="en-SG" sz="140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limLow>
                                  <m:limLowPr>
                                    <m:ctrlPr>
                                      <a:rPr lang="en-SG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SG" sz="1400" i="0" smtClean="0">
                                        <a:latin typeface="Cambria Math" panose="02040503050406030204" pitchFamily="18" charset="0"/>
                                      </a:rPr>
                                      <m:t>max</m:t>
                                    </m:r>
                                  </m:e>
                                  <m:lim>
                                    <m:sSub>
                                      <m:sSubPr>
                                        <m:ctrlPr>
                                          <a:rPr lang="en-SG" sz="1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  <m:t>𝑡𝑛</m:t>
                                        </m:r>
                                      </m:sub>
                                    </m:sSub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SG" sz="1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  <m:t> </m:t>
                                        </m:r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  <m:t>𝑠𝑛</m:t>
                                        </m:r>
                                      </m:sub>
                                    </m:sSub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   </m:t>
                                    </m:r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lim>
                                </m:limLow>
                              </m:fNam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𝑡𝑛</m:t>
                                    </m:r>
                                  </m:sub>
                                </m:sSub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𝑠𝑛</m:t>
                                    </m:r>
                                  </m:sub>
                                </m:sSub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func>
                          </m:oMath>
                        </m:oMathPara>
                      </a14:m>
                      <a:endParaRPr lang="en-SG" sz="1400" dirty="0"/>
                    </a:p>
                  </p:txBody>
                </p:sp>
              </mc:Choice>
              <mc:Fallback xmlns="">
                <p:sp>
                  <p:nvSpPr>
                    <p:cNvPr id="15" name="TextBox 14">
                      <a:extLst>
                        <a:ext uri="{FF2B5EF4-FFF2-40B4-BE49-F238E27FC236}">
                          <a16:creationId xmlns:a16="http://schemas.microsoft.com/office/drawing/2014/main" id="{5A9A7516-2167-4C5E-9940-77A50EFEF1D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366222" y="1193450"/>
                      <a:ext cx="1744003" cy="308482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 l="-697" r="-2787" b="-980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6503A624-2129-4683-9C75-376D6068DB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15385" y="1955271"/>
                      <a:ext cx="2639056" cy="335476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+ </m:t>
                            </m:r>
                            <m:sSub>
                              <m:sSubPr>
                                <m:ctrlPr>
                                  <a:rPr lang="en-SG" sz="1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b="1" i="1">
                                    <a:latin typeface="Cambria Math" panose="02040503050406030204" pitchFamily="18" charset="0"/>
                                  </a:rPr>
                                  <m:t>𝑳</m:t>
                                </m:r>
                              </m:e>
                              <m:sub>
                                <m:r>
                                  <a:rPr lang="en-US" sz="1400" b="1" i="1" smtClean="0">
                                    <a:latin typeface="Cambria Math" panose="02040503050406030204" pitchFamily="18" charset="0"/>
                                  </a:rPr>
                                  <m:t>𝒎𝒊𝒔𝒎𝒂𝒕𝒄𝒉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SG" sz="140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𝑡𝑛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400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SG" sz="1400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b="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𝑡𝑛</m:t>
                                        </m:r>
                                      </m:e>
                                      <m:sub>
                                        <m:r>
                                          <a:rPr lang="en-US" sz="1400" b="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SG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SG" sz="1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en-SG" sz="140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𝑠𝑛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oMath>
                        </m:oMathPara>
                      </a14:m>
                      <a:endParaRPr lang="en-SG" sz="1400" dirty="0"/>
                    </a:p>
                  </p:txBody>
                </p:sp>
              </mc:Choice>
              <mc:Fallback xmlns=""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6503A624-2129-4683-9C75-376D6068DBDA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115385" y="1955271"/>
                      <a:ext cx="2639056" cy="335476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CD8CAB4D-46B0-4947-8E8A-83BD5E38FAC5}"/>
                      </a:ext>
                    </a:extLst>
                  </p:cNvPr>
                  <p:cNvSpPr txBox="1"/>
                  <p:nvPr/>
                </p:nvSpPr>
                <p:spPr>
                  <a:xfrm>
                    <a:off x="6459375" y="1172594"/>
                    <a:ext cx="2230804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b="1" i="0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1400" b="1" i="0" smtClean="0">
                              <a:latin typeface="Cambria Math" panose="02040503050406030204" pitchFamily="18" charset="0"/>
                            </a:rPr>
                            <m:t>. </m:t>
                          </m:r>
                          <m:r>
                            <a:rPr lang="en-US" sz="1400" b="1" i="0" smtClean="0">
                              <a:latin typeface="Cambria Math" panose="02040503050406030204" pitchFamily="18" charset="0"/>
                            </a:rPr>
                            <m:t>𝐃𝐢𝐬𝐜𝐫𝐢𝐦𝐢𝐧𝐚𝐭𝐨𝐫</m:t>
                          </m:r>
                          <m:r>
                            <a:rPr lang="en-US" sz="1400" b="1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US" sz="14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1" i="0" smtClean="0">
                                  <a:latin typeface="Cambria Math" panose="02040503050406030204" pitchFamily="18" charset="0"/>
                                </a:rPr>
                                <m:t>𝐃</m:t>
                              </m:r>
                            </m:e>
                          </m:d>
                          <m:r>
                            <a:rPr lang="en-US" sz="1400" b="1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1" i="0" smtClean="0">
                              <a:latin typeface="Cambria Math" panose="02040503050406030204" pitchFamily="18" charset="0"/>
                            </a:rPr>
                            <m:t>𝐋𝐨𝐬𝐬</m:t>
                          </m:r>
                          <m:r>
                            <a:rPr lang="en-US" sz="1400" b="1" i="0" smtClean="0">
                              <a:latin typeface="Cambria Math" panose="02040503050406030204" pitchFamily="18" charset="0"/>
                            </a:rPr>
                            <m:t>: </m:t>
                          </m:r>
                        </m:oMath>
                      </m:oMathPara>
                    </a14:m>
                    <a:endParaRPr lang="en-SG" sz="1400" b="1" dirty="0"/>
                  </a:p>
                </p:txBody>
              </p:sp>
            </mc:Choice>
            <mc:Fallback xmlns=""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CD8CAB4D-46B0-4947-8E8A-83BD5E38FAC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59375" y="1172594"/>
                    <a:ext cx="2230804" cy="215444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1366" b="-5556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2935061-72F6-4762-AE5D-74DB0F2FAAC7}"/>
                </a:ext>
              </a:extLst>
            </p:cNvPr>
            <p:cNvSpPr/>
            <p:nvPr/>
          </p:nvSpPr>
          <p:spPr>
            <a:xfrm>
              <a:off x="6459373" y="1255507"/>
              <a:ext cx="4813335" cy="1768286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0D6DD61-C2B6-48FE-87EC-7E2CF0193444}"/>
              </a:ext>
            </a:extLst>
          </p:cNvPr>
          <p:cNvGrpSpPr/>
          <p:nvPr/>
        </p:nvGrpSpPr>
        <p:grpSpPr>
          <a:xfrm>
            <a:off x="1015579" y="3265053"/>
            <a:ext cx="4813335" cy="1328540"/>
            <a:chOff x="6454759" y="3273516"/>
            <a:chExt cx="4487008" cy="1328540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9CD76EE4-4A80-4BBA-905C-AC487B34559D}"/>
                </a:ext>
              </a:extLst>
            </p:cNvPr>
            <p:cNvGrpSpPr/>
            <p:nvPr/>
          </p:nvGrpSpPr>
          <p:grpSpPr>
            <a:xfrm>
              <a:off x="6557348" y="3333487"/>
              <a:ext cx="3770275" cy="1223381"/>
              <a:chOff x="6459375" y="3083109"/>
              <a:chExt cx="3770275" cy="1223381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E8B44A0C-43E7-4AE8-B0C7-D349C9214463}"/>
                  </a:ext>
                </a:extLst>
              </p:cNvPr>
              <p:cNvGrpSpPr/>
              <p:nvPr/>
            </p:nvGrpSpPr>
            <p:grpSpPr>
              <a:xfrm>
                <a:off x="6459375" y="3429000"/>
                <a:ext cx="3770275" cy="877490"/>
                <a:chOff x="7066560" y="3572807"/>
                <a:chExt cx="3770275" cy="877490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9" name="TextBox 18">
                      <a:extLst>
                        <a:ext uri="{FF2B5EF4-FFF2-40B4-BE49-F238E27FC236}">
                          <a16:creationId xmlns:a16="http://schemas.microsoft.com/office/drawing/2014/main" id="{D2E12E30-627B-43B4-AE1D-1211A4F59DB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066560" y="3675107"/>
                      <a:ext cx="756874" cy="28071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unc>
                              <m:funcPr>
                                <m:ctrlPr>
                                  <a:rPr lang="en-SG" sz="140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limLow>
                                  <m:limLowPr>
                                    <m:ctrlPr>
                                      <a:rPr lang="en-SG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SG" sz="1400" i="0" smtClean="0">
                                        <a:latin typeface="Cambria Math" panose="02040503050406030204" pitchFamily="18" charset="0"/>
                                      </a:rPr>
                                      <m:t>m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400" b="0" i="0" smtClean="0">
                                        <a:latin typeface="Cambria Math" panose="02040503050406030204" pitchFamily="18" charset="0"/>
                                      </a:rPr>
                                      <m:t>in</m:t>
                                    </m:r>
                                  </m:e>
                                  <m:lim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</m:lim>
                                </m:limLow>
                              </m:fNam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func>
                          </m:oMath>
                        </m:oMathPara>
                      </a14:m>
                      <a:endParaRPr lang="en-SG" sz="1400" dirty="0"/>
                    </a:p>
                  </p:txBody>
                </p:sp>
              </mc:Choice>
              <mc:Fallback xmlns="">
                <p:sp>
                  <p:nvSpPr>
                    <p:cNvPr id="19" name="TextBox 18">
                      <a:extLst>
                        <a:ext uri="{FF2B5EF4-FFF2-40B4-BE49-F238E27FC236}">
                          <a16:creationId xmlns:a16="http://schemas.microsoft.com/office/drawing/2014/main" id="{D2E12E30-627B-43B4-AE1D-1211A4F59DB9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066560" y="3675107"/>
                      <a:ext cx="756874" cy="280718"/>
                    </a:xfrm>
                    <a:prstGeom prst="rect">
                      <a:avLst/>
                    </a:prstGeom>
                    <a:blipFill>
                      <a:blip r:embed="rId14"/>
                      <a:stretch>
                        <a:fillRect l="-2400" r="-7200" b="-1521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31687116-22B9-4795-AE65-3A7F11C4C2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12289" y="3572807"/>
                      <a:ext cx="3024546" cy="414729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SG" sz="1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b="1" i="1">
                                    <a:latin typeface="Cambria Math" panose="02040503050406030204" pitchFamily="18" charset="0"/>
                                  </a:rPr>
                                  <m:t>𝑳</m:t>
                                </m:r>
                              </m:e>
                              <m:sub>
                                <m:r>
                                  <a:rPr lang="en-US" sz="1400" b="1" i="1" smtClean="0">
                                    <a:latin typeface="Cambria Math" panose="02040503050406030204" pitchFamily="18" charset="0"/>
                                  </a:rPr>
                                  <m:t>𝒔𝒚𝒏𝒕𝒉𝒆𝒕𝒊𝒄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SG" sz="140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𝑡𝑛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400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SG" sz="1400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b="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𝑡𝑛</m:t>
                                        </m:r>
                                      </m:e>
                                      <m:sub>
                                        <m:r>
                                          <a:rPr lang="en-US" sz="1400" b="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40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  <m:d>
                                  <m:d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SG" sz="140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a:rPr lang="en-US" sz="1400" b="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𝑡𝑛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US" sz="1400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SG" sz="1400" i="1">
                                                <a:solidFill>
                                                  <a:srgbClr val="0070C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b="0" i="1" smtClean="0">
                                                <a:solidFill>
                                                  <a:srgbClr val="0070C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𝑡𝑛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b="0" i="1" smtClean="0">
                                                <a:solidFill>
                                                  <a:srgbClr val="0070C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𝑢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e>
                            </m:d>
                          </m:oMath>
                        </m:oMathPara>
                      </a14:m>
                      <a:endParaRPr lang="en-SG" sz="1400" dirty="0"/>
                    </a:p>
                  </p:txBody>
                </p:sp>
              </mc:Choice>
              <mc:Fallback xmlns=""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31687116-22B9-4795-AE65-3A7F11C4C2C2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812289" y="3572807"/>
                      <a:ext cx="3024546" cy="414729"/>
                    </a:xfrm>
                    <a:prstGeom prst="rect">
                      <a:avLst/>
                    </a:prstGeom>
                    <a:blipFill>
                      <a:blip r:embed="rId1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55E4A03D-CA26-4BE3-BA83-8B1F4E5103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12289" y="4035568"/>
                      <a:ext cx="2927020" cy="414729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+ </m:t>
                            </m:r>
                            <m:sSub>
                              <m:sSubPr>
                                <m:ctrlPr>
                                  <a:rPr lang="en-SG" sz="1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b="1" i="1">
                                    <a:latin typeface="Cambria Math" panose="02040503050406030204" pitchFamily="18" charset="0"/>
                                  </a:rPr>
                                  <m:t>𝑳</m:t>
                                </m:r>
                              </m:e>
                              <m:sub>
                                <m:r>
                                  <a:rPr lang="en-US" sz="1400" b="1" i="1" smtClean="0">
                                    <a:latin typeface="Cambria Math" panose="02040503050406030204" pitchFamily="18" charset="0"/>
                                  </a:rPr>
                                  <m:t>𝒄𝒐𝒏𝒕𝒆𝒏𝒕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SG" sz="1400" i="1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𝑠𝑛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400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SG" sz="1400" i="1">
                                            <a:solidFill>
                                              <a:srgbClr val="00B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b="0" i="1" smtClean="0">
                                            <a:solidFill>
                                              <a:srgbClr val="00B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𝑠𝑛</m:t>
                                        </m:r>
                                      </m:e>
                                      <m:sub>
                                        <m:r>
                                          <a:rPr lang="en-US" sz="1400" b="0" i="1" smtClean="0">
                                            <a:solidFill>
                                              <a:srgbClr val="00B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40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  <m:d>
                                  <m:d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SG" sz="140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a:rPr lang="en-US" sz="1400" b="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𝑡𝑛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US" sz="1400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SG" sz="1400" i="1">
                                                <a:solidFill>
                                                  <a:srgbClr val="0070C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b="0" i="1" smtClean="0">
                                                <a:solidFill>
                                                  <a:srgbClr val="0070C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𝑡𝑛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b="0" i="1" smtClean="0">
                                                <a:solidFill>
                                                  <a:srgbClr val="0070C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𝑢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e>
                            </m:d>
                          </m:oMath>
                        </m:oMathPara>
                      </a14:m>
                      <a:endParaRPr lang="en-SG" sz="1400" dirty="0"/>
                    </a:p>
                  </p:txBody>
                </p:sp>
              </mc:Choice>
              <mc:Fallback xmlns=""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55E4A03D-CA26-4BE3-BA83-8B1F4E5103AD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812289" y="4035568"/>
                      <a:ext cx="2927020" cy="414729"/>
                    </a:xfrm>
                    <a:prstGeom prst="rect">
                      <a:avLst/>
                    </a:prstGeom>
                    <a:blipFill>
                      <a:blip r:embed="rId1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C3469EB7-DFB5-48E4-83F5-1011318BCCFB}"/>
                      </a:ext>
                    </a:extLst>
                  </p:cNvPr>
                  <p:cNvSpPr txBox="1"/>
                  <p:nvPr/>
                </p:nvSpPr>
                <p:spPr>
                  <a:xfrm>
                    <a:off x="6459375" y="3083109"/>
                    <a:ext cx="1892569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b="1" i="0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1400" b="1" i="0" smtClean="0">
                              <a:latin typeface="Cambria Math" panose="02040503050406030204" pitchFamily="18" charset="0"/>
                            </a:rPr>
                            <m:t>. </m:t>
                          </m:r>
                          <m:r>
                            <a:rPr lang="en-US" sz="1400" b="1" i="0" smtClean="0">
                              <a:latin typeface="Cambria Math" panose="02040503050406030204" pitchFamily="18" charset="0"/>
                            </a:rPr>
                            <m:t>𝐆𝐞𝐧𝐞𝐫𝐚𝐭𝐨𝐫</m:t>
                          </m:r>
                          <m:r>
                            <a:rPr lang="en-US" sz="1400" b="1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US" sz="14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1" i="0" smtClean="0">
                                  <a:latin typeface="Cambria Math" panose="02040503050406030204" pitchFamily="18" charset="0"/>
                                </a:rPr>
                                <m:t>𝐆</m:t>
                              </m:r>
                            </m:e>
                          </m:d>
                          <m:r>
                            <a:rPr lang="en-US" sz="1400" b="1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1" i="0" smtClean="0">
                              <a:latin typeface="Cambria Math" panose="02040503050406030204" pitchFamily="18" charset="0"/>
                            </a:rPr>
                            <m:t>𝐋𝐨𝐬𝐬</m:t>
                          </m:r>
                          <m:r>
                            <a:rPr lang="en-US" sz="1400" b="1" i="0" smtClean="0">
                              <a:latin typeface="Cambria Math" panose="02040503050406030204" pitchFamily="18" charset="0"/>
                            </a:rPr>
                            <m:t>: </m:t>
                          </m:r>
                        </m:oMath>
                      </m:oMathPara>
                    </a14:m>
                    <a:endParaRPr lang="en-SG" sz="1400" b="1" dirty="0"/>
                  </a:p>
                </p:txBody>
              </p:sp>
            </mc:Choice>
            <mc:Fallback xmlns=""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C3469EB7-DFB5-48E4-83F5-1011318BCCF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59375" y="3083109"/>
                    <a:ext cx="1892569" cy="215444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l="-1608" b="-2778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960EAEE-F60E-4D86-8B21-47A48C2F33A6}"/>
                </a:ext>
              </a:extLst>
            </p:cNvPr>
            <p:cNvSpPr/>
            <p:nvPr/>
          </p:nvSpPr>
          <p:spPr>
            <a:xfrm>
              <a:off x="6454759" y="3273516"/>
              <a:ext cx="4487008" cy="132854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5FC76A8-6F68-4B42-B5F5-0F75B156B9E2}"/>
              </a:ext>
            </a:extLst>
          </p:cNvPr>
          <p:cNvGrpSpPr/>
          <p:nvPr/>
        </p:nvGrpSpPr>
        <p:grpSpPr>
          <a:xfrm>
            <a:off x="6889288" y="4869119"/>
            <a:ext cx="3064686" cy="998152"/>
            <a:chOff x="854268" y="5316434"/>
            <a:chExt cx="3064686" cy="998152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021E026C-AF44-4082-B3E5-1C997C1F5AFD}"/>
                </a:ext>
              </a:extLst>
            </p:cNvPr>
            <p:cNvGrpSpPr/>
            <p:nvPr/>
          </p:nvGrpSpPr>
          <p:grpSpPr>
            <a:xfrm>
              <a:off x="931030" y="5407781"/>
              <a:ext cx="2851293" cy="772200"/>
              <a:chOff x="6459375" y="4862497"/>
              <a:chExt cx="2851293" cy="77220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79603485-2D74-40FA-92FD-D06842996326}"/>
                      </a:ext>
                    </a:extLst>
                  </p:cNvPr>
                  <p:cNvSpPr/>
                  <p:nvPr/>
                </p:nvSpPr>
                <p:spPr>
                  <a:xfrm>
                    <a:off x="6459375" y="5189703"/>
                    <a:ext cx="2851293" cy="44499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unc>
                            <m:funcPr>
                              <m:ctrlPr>
                                <a:rPr lang="en-SG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SG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SG" sz="16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m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6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in</m:t>
                                  </m:r>
                                </m:e>
                                <m:lim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func>
                          <m:func>
                            <m:funcPr>
                              <m:ctrlPr>
                                <a:rPr lang="en-SG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SG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SG" sz="16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max</m:t>
                                  </m:r>
                                </m:e>
                                <m:lim>
                                  <m:sSub>
                                    <m:sSubPr>
                                      <m:ctrlPr>
                                        <a:rPr lang="en-SG" sz="1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𝑡𝑛</m:t>
                                      </m:r>
                                    </m:sub>
                                  </m:sSub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SG" sz="1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US" sz="1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𝑠𝑛</m:t>
                                      </m:r>
                                    </m:sub>
                                  </m:sSub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   </m:t>
                                  </m:r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𝑡𝑛</m:t>
                                  </m:r>
                                </m:sub>
                              </m:sSub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𝑠𝑛</m:t>
                                  </m:r>
                                </m:sub>
                              </m:sSub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oMath>
                      </m:oMathPara>
                    </a14:m>
                    <a:endParaRPr lang="en-SG" sz="16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79603485-2D74-40FA-92FD-D06842996326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59375" y="5189703"/>
                    <a:ext cx="2851293" cy="444994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600B849B-BC18-47B9-9874-3C234EC2F4F9}"/>
                      </a:ext>
                    </a:extLst>
                  </p:cNvPr>
                  <p:cNvSpPr txBox="1"/>
                  <p:nvPr/>
                </p:nvSpPr>
                <p:spPr>
                  <a:xfrm>
                    <a:off x="6552134" y="4862497"/>
                    <a:ext cx="1166986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𝐎𝐯𝐞𝐫𝐚𝐥𝐥</m:t>
                          </m:r>
                          <m:r>
                            <a:rPr lang="en-US" sz="1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𝐋𝐨𝐬𝐬</m:t>
                          </m:r>
                          <m:r>
                            <a:rPr lang="en-US" sz="1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: </m:t>
                          </m:r>
                        </m:oMath>
                      </m:oMathPara>
                    </a14:m>
                    <a:endParaRPr lang="en-SG" sz="1400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600B849B-BC18-47B9-9874-3C234EC2F4F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52134" y="4862497"/>
                    <a:ext cx="1166986" cy="215444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l="-3665" b="-8571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968F14C9-9581-43AF-A153-7D17530F8B67}"/>
                </a:ext>
              </a:extLst>
            </p:cNvPr>
            <p:cNvSpPr/>
            <p:nvPr/>
          </p:nvSpPr>
          <p:spPr>
            <a:xfrm>
              <a:off x="854268" y="5316434"/>
              <a:ext cx="3064686" cy="998152"/>
            </a:xfrm>
            <a:prstGeom prst="rect">
              <a:avLst/>
            </a:prstGeom>
            <a:noFill/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A4F18140-A661-4517-A4B2-59F223BAD80D}"/>
              </a:ext>
            </a:extLst>
          </p:cNvPr>
          <p:cNvGrpSpPr/>
          <p:nvPr/>
        </p:nvGrpSpPr>
        <p:grpSpPr>
          <a:xfrm>
            <a:off x="840305" y="4843598"/>
            <a:ext cx="6973604" cy="1848034"/>
            <a:chOff x="840305" y="4843598"/>
            <a:chExt cx="6973604" cy="184803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A8C4B4CA-3DEA-4705-800A-D63E479AC9B4}"/>
                    </a:ext>
                  </a:extLst>
                </p:cNvPr>
                <p:cNvSpPr/>
                <p:nvPr/>
              </p:nvSpPr>
              <p:spPr>
                <a:xfrm>
                  <a:off x="899755" y="6006182"/>
                  <a:ext cx="1928286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SG" sz="14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1" i="1">
                                <a:latin typeface="Cambria Math" panose="02040503050406030204" pitchFamily="18" charset="0"/>
                              </a:rPr>
                              <m:t>𝑳</m:t>
                            </m:r>
                          </m:e>
                          <m:sub>
                            <m: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  <m:t>𝒄𝒐𝒏𝒕𝒆𝒏𝒕</m:t>
                            </m:r>
                          </m:sub>
                        </m:sSub>
                        <m:d>
                          <m:d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‖"/>
                            <m:endChr m:val="‖"/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oMath>
                    </m:oMathPara>
                  </a14:m>
                  <a:endParaRPr lang="en-SG" sz="1400" dirty="0"/>
                </a:p>
              </p:txBody>
            </p:sp>
          </mc:Choice>
          <mc:Fallback xmlns=""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A8C4B4CA-3DEA-4705-800A-D63E479AC9B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9755" y="6006182"/>
                  <a:ext cx="1928286" cy="307777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58E28F8-44BB-49B4-8D6F-915D440A92AE}"/>
                </a:ext>
              </a:extLst>
            </p:cNvPr>
            <p:cNvGrpSpPr/>
            <p:nvPr/>
          </p:nvGrpSpPr>
          <p:grpSpPr>
            <a:xfrm>
              <a:off x="840305" y="4843598"/>
              <a:ext cx="6973604" cy="1848034"/>
              <a:chOff x="840305" y="5020468"/>
              <a:chExt cx="6973604" cy="175608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Rectangle 33">
                    <a:extLst>
                      <a:ext uri="{FF2B5EF4-FFF2-40B4-BE49-F238E27FC236}">
                        <a16:creationId xmlns:a16="http://schemas.microsoft.com/office/drawing/2014/main" id="{451B3DEA-AF42-49C2-893B-FA3B7AE31FF1}"/>
                      </a:ext>
                    </a:extLst>
                  </p:cNvPr>
                  <p:cNvSpPr/>
                  <p:nvPr/>
                </p:nvSpPr>
                <p:spPr>
                  <a:xfrm>
                    <a:off x="901298" y="5020468"/>
                    <a:ext cx="2314988" cy="335476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SG" sz="1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</m:e>
                            <m:sub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𝒓𝒆𝒂𝒍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  <m:d>
                                        <m:dPr>
                                          <m:ctrlPr>
                                            <a:rPr lang="en-US" sz="14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4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  <m:r>
                                            <a:rPr lang="en-US" sz="14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sz="14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func>
                            </m:e>
                          </m:d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34" name="Rectangle 33">
                    <a:extLst>
                      <a:ext uri="{FF2B5EF4-FFF2-40B4-BE49-F238E27FC236}">
                        <a16:creationId xmlns:a16="http://schemas.microsoft.com/office/drawing/2014/main" id="{451B3DEA-AF42-49C2-893B-FA3B7AE31FF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01298" y="5020468"/>
                    <a:ext cx="2314988" cy="335476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Rectangle 34">
                    <a:extLst>
                      <a:ext uri="{FF2B5EF4-FFF2-40B4-BE49-F238E27FC236}">
                        <a16:creationId xmlns:a16="http://schemas.microsoft.com/office/drawing/2014/main" id="{C5C14B6A-F545-4F8B-8D5F-D5D9E32CCB20}"/>
                      </a:ext>
                    </a:extLst>
                  </p:cNvPr>
                  <p:cNvSpPr/>
                  <p:nvPr/>
                </p:nvSpPr>
                <p:spPr>
                  <a:xfrm>
                    <a:off x="902680" y="5356037"/>
                    <a:ext cx="2993668" cy="325852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SG" sz="14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1" i="1"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</m:e>
                            <m:sub>
                              <m:r>
                                <a:rPr lang="en-US" sz="1400" b="1" i="1" smtClean="0">
                                  <a:latin typeface="Cambria Math" panose="02040503050406030204" pitchFamily="18" charset="0"/>
                                </a:rPr>
                                <m:t>𝒔𝒚𝒏𝒕𝒉𝒆𝒕𝒊𝒄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unc>
                                <m:func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  <m:d>
                                        <m:d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func>
                            </m:e>
                          </m:d>
                        </m:oMath>
                      </m:oMathPara>
                    </a14:m>
                    <a:endParaRPr lang="en-SG" sz="1400" dirty="0"/>
                  </a:p>
                </p:txBody>
              </p:sp>
            </mc:Choice>
            <mc:Fallback xmlns="">
              <p:sp>
                <p:nvSpPr>
                  <p:cNvPr id="35" name="Rectangle 34">
                    <a:extLst>
                      <a:ext uri="{FF2B5EF4-FFF2-40B4-BE49-F238E27FC236}">
                        <a16:creationId xmlns:a16="http://schemas.microsoft.com/office/drawing/2014/main" id="{C5C14B6A-F545-4F8B-8D5F-D5D9E32CCB20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02680" y="5356037"/>
                    <a:ext cx="2993668" cy="325852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 b="-1754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Rectangle 35">
                    <a:extLst>
                      <a:ext uri="{FF2B5EF4-FFF2-40B4-BE49-F238E27FC236}">
                        <a16:creationId xmlns:a16="http://schemas.microsoft.com/office/drawing/2014/main" id="{793372E4-DA75-438E-8ADA-D0CAEBA472AD}"/>
                      </a:ext>
                    </a:extLst>
                  </p:cNvPr>
                  <p:cNvSpPr/>
                  <p:nvPr/>
                </p:nvSpPr>
                <p:spPr>
                  <a:xfrm>
                    <a:off x="904007" y="5711724"/>
                    <a:ext cx="2993668" cy="335476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SG" sz="14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1" i="1"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</m:e>
                            <m:sub>
                              <m:r>
                                <a:rPr lang="en-US" sz="1400" b="1" i="1" smtClean="0">
                                  <a:latin typeface="Cambria Math" panose="02040503050406030204" pitchFamily="18" charset="0"/>
                                </a:rPr>
                                <m:t>𝒎𝒊𝒔𝒎𝒂𝒕𝒄𝒉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unc>
                                <m:func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  <m:d>
                                        <m:d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func>
                            </m:e>
                          </m:d>
                        </m:oMath>
                      </m:oMathPara>
                    </a14:m>
                    <a:endParaRPr lang="en-SG" sz="1400" dirty="0"/>
                  </a:p>
                </p:txBody>
              </p:sp>
            </mc:Choice>
            <mc:Fallback xmlns="">
              <p:sp>
                <p:nvSpPr>
                  <p:cNvPr id="36" name="Rectangle 35">
                    <a:extLst>
                      <a:ext uri="{FF2B5EF4-FFF2-40B4-BE49-F238E27FC236}">
                        <a16:creationId xmlns:a16="http://schemas.microsoft.com/office/drawing/2014/main" id="{793372E4-DA75-438E-8ADA-D0CAEBA472AD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04007" y="5711724"/>
                    <a:ext cx="2993668" cy="335476"/>
                  </a:xfrm>
                  <a:prstGeom prst="rect">
                    <a:avLst/>
                  </a:prstGeom>
                  <a:blipFill>
                    <a:blip r:embed="rId2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Rectangle 43">
                    <a:extLst>
                      <a:ext uri="{FF2B5EF4-FFF2-40B4-BE49-F238E27FC236}">
                        <a16:creationId xmlns:a16="http://schemas.microsoft.com/office/drawing/2014/main" id="{AE5E74B8-71B7-4988-AC15-8AF4A13DB960}"/>
                      </a:ext>
                    </a:extLst>
                  </p:cNvPr>
                  <p:cNvSpPr/>
                  <p:nvPr/>
                </p:nvSpPr>
                <p:spPr>
                  <a:xfrm>
                    <a:off x="840305" y="6484089"/>
                    <a:ext cx="6973604" cy="292463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𝑫</m:t>
                          </m:r>
                          <m:d>
                            <m:d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:</m:t>
                          </m:r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Probability</m:t>
                          </m:r>
                          <m:r>
                            <a:rPr lang="en-US" sz="14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of</m:t>
                          </m:r>
                          <m:r>
                            <a:rPr lang="en-US" sz="14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Discriminator</m:t>
                          </m:r>
                          <m:r>
                            <a:rPr lang="en-US" sz="1400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</m:e>
                          </m:d>
                          <m:r>
                            <a:rPr lang="en-US" sz="14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identifying</m:t>
                          </m:r>
                          <m:r>
                            <a:rPr lang="en-US" sz="14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the</m:t>
                          </m:r>
                          <m:r>
                            <a:rPr lang="en-US" sz="14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given</m:t>
                          </m:r>
                          <m:r>
                            <a:rPr lang="en-US" sz="14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inputs</m:t>
                          </m:r>
                          <m:r>
                            <a:rPr lang="en-US" sz="14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as</m:t>
                          </m:r>
                          <m:r>
                            <a:rPr lang="en-US" sz="14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mapping</m:t>
                          </m:r>
                          <m:r>
                            <a:rPr lang="en-US" sz="14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inputs</m:t>
                          </m:r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44" name="Rectangle 43">
                    <a:extLst>
                      <a:ext uri="{FF2B5EF4-FFF2-40B4-BE49-F238E27FC236}">
                        <a16:creationId xmlns:a16="http://schemas.microsoft.com/office/drawing/2014/main" id="{AE5E74B8-71B7-4988-AC15-8AF4A13DB960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40305" y="6484089"/>
                    <a:ext cx="6973604" cy="292463"/>
                  </a:xfrm>
                  <a:prstGeom prst="rect">
                    <a:avLst/>
                  </a:prstGeom>
                  <a:blipFill>
                    <a:blip r:embed="rId24"/>
                    <a:stretch>
                      <a:fillRect b="-5882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238341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96" name="Content Placeholder 2">
                <a:extLst>
                  <a:ext uri="{FF2B5EF4-FFF2-40B4-BE49-F238E27FC236}">
                    <a16:creationId xmlns:a16="http://schemas.microsoft.com/office/drawing/2014/main" id="{316A4C31-F40E-4E6F-99BE-1A959FF8FC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015999"/>
                <a:ext cx="10515600" cy="5485491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/>
                  <a:t>Pairwise learning approach</a:t>
                </a:r>
              </a:p>
              <a:p>
                <a:r>
                  <a:rPr lang="en-US" sz="2000" dirty="0"/>
                  <a:t>Each training instance is a triplet 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000" i="1" dirty="0" err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96" name="Content Placeholder 2">
                <a:extLst>
                  <a:ext uri="{FF2B5EF4-FFF2-40B4-BE49-F238E27FC236}">
                    <a16:creationId xmlns:a16="http://schemas.microsoft.com/office/drawing/2014/main" id="{316A4C31-F40E-4E6F-99BE-1A959FF8FC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015999"/>
                <a:ext cx="10515600" cy="5485491"/>
              </a:xfrm>
              <a:blipFill>
                <a:blip r:embed="rId3"/>
                <a:stretch>
                  <a:fillRect l="-522" t="-1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12DA2EB9-78E5-45FE-984A-5F8E664E4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 Task</a:t>
            </a:r>
          </a:p>
        </p:txBody>
      </p: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C18B2E24-394D-4594-B2F7-BF5D8E448FFF}"/>
              </a:ext>
            </a:extLst>
          </p:cNvPr>
          <p:cNvGrpSpPr/>
          <p:nvPr/>
        </p:nvGrpSpPr>
        <p:grpSpPr>
          <a:xfrm>
            <a:off x="7169364" y="4353166"/>
            <a:ext cx="1553929" cy="1065389"/>
            <a:chOff x="8786415" y="4240434"/>
            <a:chExt cx="1553929" cy="106538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 Box 156">
                  <a:extLst>
                    <a:ext uri="{FF2B5EF4-FFF2-40B4-BE49-F238E27FC236}">
                      <a16:creationId xmlns:a16="http://schemas.microsoft.com/office/drawing/2014/main" id="{DF0CE9C8-87A7-4081-BCAF-C585235572AD}"/>
                    </a:ext>
                  </a:extLst>
                </p:cNvPr>
                <p:cNvSpPr txBox="1"/>
                <p:nvPr/>
              </p:nvSpPr>
              <p:spPr>
                <a:xfrm>
                  <a:off x="9121779" y="4947683"/>
                  <a:ext cx="1218565" cy="358140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400" b="0" i="0" kern="120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maximize</m:t>
                        </m:r>
                      </m:oMath>
                    </m:oMathPara>
                  </a14:m>
                  <a:endParaRPr lang="en-US" sz="1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6" name="Text Box 156">
                  <a:extLst>
                    <a:ext uri="{FF2B5EF4-FFF2-40B4-BE49-F238E27FC236}">
                      <a16:creationId xmlns:a16="http://schemas.microsoft.com/office/drawing/2014/main" id="{DF0CE9C8-87A7-4081-BCAF-C585235572A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21779" y="4947683"/>
                  <a:ext cx="1218565" cy="35814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: Rounded Corners 6">
                  <a:extLst>
                    <a:ext uri="{FF2B5EF4-FFF2-40B4-BE49-F238E27FC236}">
                      <a16:creationId xmlns:a16="http://schemas.microsoft.com/office/drawing/2014/main" id="{A2CDB5E6-F656-497D-92C7-60F98F0255CA}"/>
                    </a:ext>
                  </a:extLst>
                </p:cNvPr>
                <p:cNvSpPr/>
                <p:nvPr/>
              </p:nvSpPr>
              <p:spPr>
                <a:xfrm>
                  <a:off x="9094141" y="4526945"/>
                  <a:ext cx="1122680" cy="429895"/>
                </a:xfrm>
                <a:prstGeom prst="round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sz="16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̂"/>
                                <m:ctrlPr>
                                  <a:rPr lang="en-US" sz="16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6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  <m:sub>
                            <m:r>
                              <a:rPr lang="en-US" sz="16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𝑢𝑖</m:t>
                            </m:r>
                          </m:sub>
                          <m:sup>
                            <m:r>
                              <a:rPr lang="en-US" sz="16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𝑡</m:t>
                            </m:r>
                          </m:sup>
                        </m:sSubSup>
                        <m:r>
                          <a:rPr lang="en-US" sz="16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 </m:t>
                        </m:r>
                        <m:sSubSup>
                          <m:sSubSupPr>
                            <m:ctrlPr>
                              <a:rPr lang="en-US" sz="16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̂"/>
                                <m:ctrlPr>
                                  <a:rPr lang="en-US" sz="16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6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  <m:sub>
                            <m:r>
                              <a:rPr lang="en-US" sz="16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𝑣𝑖</m:t>
                            </m:r>
                          </m:sub>
                          <m:sup>
                            <m:r>
                              <a:rPr lang="en-US" sz="16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𝑡</m:t>
                            </m:r>
                          </m:sup>
                        </m:sSubSup>
                      </m:oMath>
                    </m:oMathPara>
                  </a14:m>
                  <a:endParaRPr lang="en-US" sz="16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7" name="Rectangle: Rounded Corners 6">
                  <a:extLst>
                    <a:ext uri="{FF2B5EF4-FFF2-40B4-BE49-F238E27FC236}">
                      <a16:creationId xmlns:a16="http://schemas.microsoft.com/office/drawing/2014/main" id="{A2CDB5E6-F656-497D-92C7-60F98F0255C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94141" y="4526945"/>
                  <a:ext cx="1122680" cy="429895"/>
                </a:xfrm>
                <a:prstGeom prst="round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63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7574749-CDCE-4C3E-A2CD-11B4A8AD7C5E}"/>
                </a:ext>
              </a:extLst>
            </p:cNvPr>
            <p:cNvGrpSpPr/>
            <p:nvPr/>
          </p:nvGrpSpPr>
          <p:grpSpPr>
            <a:xfrm>
              <a:off x="8786415" y="4240434"/>
              <a:ext cx="466725" cy="262255"/>
              <a:chOff x="0" y="0"/>
              <a:chExt cx="466725" cy="262349"/>
            </a:xfrm>
          </p:grpSpPr>
          <p:cxnSp>
            <p:nvCxnSpPr>
              <p:cNvPr id="187" name="Straight Arrow Connector 186">
                <a:extLst>
                  <a:ext uri="{FF2B5EF4-FFF2-40B4-BE49-F238E27FC236}">
                    <a16:creationId xmlns:a16="http://schemas.microsoft.com/office/drawing/2014/main" id="{8A4D7971-C8FB-457D-AA9B-4EB29A256B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8728" y="0"/>
                <a:ext cx="317997" cy="262349"/>
              </a:xfrm>
              <a:prstGeom prst="straightConnector1">
                <a:avLst/>
              </a:prstGeom>
              <a:ln w="19050">
                <a:solidFill>
                  <a:srgbClr val="0020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>
                <a:extLst>
                  <a:ext uri="{FF2B5EF4-FFF2-40B4-BE49-F238E27FC236}">
                    <a16:creationId xmlns:a16="http://schemas.microsoft.com/office/drawing/2014/main" id="{163478A4-BF07-4588-A493-8BD6330A9521}"/>
                  </a:ext>
                </a:extLst>
              </p:cNvPr>
              <p:cNvCxnSpPr/>
              <p:nvPr/>
            </p:nvCxnSpPr>
            <p:spPr>
              <a:xfrm flipV="1">
                <a:off x="0" y="0"/>
                <a:ext cx="150985" cy="0"/>
              </a:xfrm>
              <a:prstGeom prst="line">
                <a:avLst/>
              </a:prstGeom>
              <a:ln w="190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CF0D5C9-4F9A-4C1A-B122-10FF2DAFCC95}"/>
                </a:ext>
              </a:extLst>
            </p:cNvPr>
            <p:cNvGrpSpPr/>
            <p:nvPr/>
          </p:nvGrpSpPr>
          <p:grpSpPr>
            <a:xfrm flipV="1">
              <a:off x="8786415" y="5011959"/>
              <a:ext cx="473075" cy="267970"/>
              <a:chOff x="0" y="0"/>
              <a:chExt cx="473633" cy="268048"/>
            </a:xfrm>
          </p:grpSpPr>
          <p:cxnSp>
            <p:nvCxnSpPr>
              <p:cNvPr id="185" name="Straight Arrow Connector 184">
                <a:extLst>
                  <a:ext uri="{FF2B5EF4-FFF2-40B4-BE49-F238E27FC236}">
                    <a16:creationId xmlns:a16="http://schemas.microsoft.com/office/drawing/2014/main" id="{6A682165-DD33-401B-A9CC-FEC7081DA4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8728" y="0"/>
                <a:ext cx="324905" cy="268048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>
                <a:extLst>
                  <a:ext uri="{FF2B5EF4-FFF2-40B4-BE49-F238E27FC236}">
                    <a16:creationId xmlns:a16="http://schemas.microsoft.com/office/drawing/2014/main" id="{E6B3F9ED-4C35-4945-B3F0-2A5CB612A064}"/>
                  </a:ext>
                </a:extLst>
              </p:cNvPr>
              <p:cNvCxnSpPr/>
              <p:nvPr/>
            </p:nvCxnSpPr>
            <p:spPr>
              <a:xfrm flipV="1">
                <a:off x="0" y="0"/>
                <a:ext cx="150985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0336A8F9-64D7-4529-A0FA-6EFD9117A71D}"/>
              </a:ext>
            </a:extLst>
          </p:cNvPr>
          <p:cNvGrpSpPr/>
          <p:nvPr/>
        </p:nvGrpSpPr>
        <p:grpSpPr>
          <a:xfrm>
            <a:off x="6451814" y="3836911"/>
            <a:ext cx="816610" cy="952617"/>
            <a:chOff x="8068865" y="3724179"/>
            <a:chExt cx="816610" cy="952617"/>
          </a:xfrm>
        </p:grpSpPr>
        <p:grpSp>
          <p:nvGrpSpPr>
            <p:cNvPr id="245" name="Group 244">
              <a:extLst>
                <a:ext uri="{FF2B5EF4-FFF2-40B4-BE49-F238E27FC236}">
                  <a16:creationId xmlns:a16="http://schemas.microsoft.com/office/drawing/2014/main" id="{B744984C-48E7-422E-BDAA-BCC6684399EB}"/>
                </a:ext>
              </a:extLst>
            </p:cNvPr>
            <p:cNvGrpSpPr/>
            <p:nvPr/>
          </p:nvGrpSpPr>
          <p:grpSpPr>
            <a:xfrm>
              <a:off x="8068865" y="3724179"/>
              <a:ext cx="816610" cy="952617"/>
              <a:chOff x="8068865" y="3724179"/>
              <a:chExt cx="816610" cy="952617"/>
            </a:xfrm>
          </p:grpSpPr>
          <p:sp>
            <p:nvSpPr>
              <p:cNvPr id="8" name="Flowchart: Connector 7">
                <a:extLst>
                  <a:ext uri="{FF2B5EF4-FFF2-40B4-BE49-F238E27FC236}">
                    <a16:creationId xmlns:a16="http://schemas.microsoft.com/office/drawing/2014/main" id="{A3356D59-C915-481B-A8DE-DB83C0DE19F5}"/>
                  </a:ext>
                </a:extLst>
              </p:cNvPr>
              <p:cNvSpPr/>
              <p:nvPr/>
            </p:nvSpPr>
            <p:spPr>
              <a:xfrm>
                <a:off x="8551465" y="4135024"/>
                <a:ext cx="231140" cy="226060"/>
              </a:xfrm>
              <a:prstGeom prst="flowChartConnector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TextBox 182">
                    <a:extLst>
                      <a:ext uri="{FF2B5EF4-FFF2-40B4-BE49-F238E27FC236}">
                        <a16:creationId xmlns:a16="http://schemas.microsoft.com/office/drawing/2014/main" id="{6F16CDB7-3D30-48EC-94D3-5159D125D03A}"/>
                      </a:ext>
                    </a:extLst>
                  </p:cNvPr>
                  <p:cNvSpPr txBox="1"/>
                  <p:nvPr/>
                </p:nvSpPr>
                <p:spPr>
                  <a:xfrm>
                    <a:off x="8435260" y="3724179"/>
                    <a:ext cx="450215" cy="4057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16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̂"/>
                                  <m:ctrlPr>
                                    <a:rPr lang="en-US" sz="16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6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16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𝑢𝑖</m:t>
                              </m:r>
                            </m:sub>
                            <m:sup>
                              <m:r>
                                <a:rPr lang="en-US" sz="16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</m:sup>
                          </m:sSubSup>
                        </m:oMath>
                      </m:oMathPara>
                    </a14:m>
                    <a:endParaRPr lang="en-US" sz="110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9" name="TextBox 182">
                    <a:extLst>
                      <a:ext uri="{FF2B5EF4-FFF2-40B4-BE49-F238E27FC236}">
                        <a16:creationId xmlns:a16="http://schemas.microsoft.com/office/drawing/2014/main" id="{6F16CDB7-3D30-48EC-94D3-5159D125D03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435260" y="3724179"/>
                    <a:ext cx="450215" cy="40576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r="-675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179" name="Group 178">
                <a:extLst>
                  <a:ext uri="{FF2B5EF4-FFF2-40B4-BE49-F238E27FC236}">
                    <a16:creationId xmlns:a16="http://schemas.microsoft.com/office/drawing/2014/main" id="{2C7A0701-4E63-4F09-9717-5E22DB8DE584}"/>
                  </a:ext>
                </a:extLst>
              </p:cNvPr>
              <p:cNvGrpSpPr/>
              <p:nvPr/>
            </p:nvGrpSpPr>
            <p:grpSpPr>
              <a:xfrm>
                <a:off x="8068865" y="3814984"/>
                <a:ext cx="463375" cy="396770"/>
                <a:chOff x="0" y="0"/>
                <a:chExt cx="630158" cy="397427"/>
              </a:xfrm>
            </p:grpSpPr>
            <p:cxnSp>
              <p:nvCxnSpPr>
                <p:cNvPr id="183" name="Straight Arrow Connector 182">
                  <a:extLst>
                    <a:ext uri="{FF2B5EF4-FFF2-40B4-BE49-F238E27FC236}">
                      <a16:creationId xmlns:a16="http://schemas.microsoft.com/office/drawing/2014/main" id="{000C08CB-3059-4239-BC46-A2BF1041508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8281" y="0"/>
                  <a:ext cx="481877" cy="397427"/>
                </a:xfrm>
                <a:prstGeom prst="straightConnector1">
                  <a:avLst/>
                </a:prstGeom>
                <a:ln w="19050">
                  <a:solidFill>
                    <a:srgbClr val="00206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4" name="Straight Connector 183">
                  <a:extLst>
                    <a:ext uri="{FF2B5EF4-FFF2-40B4-BE49-F238E27FC236}">
                      <a16:creationId xmlns:a16="http://schemas.microsoft.com/office/drawing/2014/main" id="{20AC73A9-B0F3-4026-92C2-2D90CC4BC345}"/>
                    </a:ext>
                  </a:extLst>
                </p:cNvPr>
                <p:cNvCxnSpPr/>
                <p:nvPr/>
              </p:nvCxnSpPr>
              <p:spPr>
                <a:xfrm flipV="1">
                  <a:off x="0" y="0"/>
                  <a:ext cx="150495" cy="0"/>
                </a:xfrm>
                <a:prstGeom prst="line">
                  <a:avLst/>
                </a:prstGeom>
                <a:ln w="190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0" name="Group 179">
                <a:extLst>
                  <a:ext uri="{FF2B5EF4-FFF2-40B4-BE49-F238E27FC236}">
                    <a16:creationId xmlns:a16="http://schemas.microsoft.com/office/drawing/2014/main" id="{52F76034-7ABC-4546-A460-F7DE94C5F02C}"/>
                  </a:ext>
                </a:extLst>
              </p:cNvPr>
              <p:cNvGrpSpPr/>
              <p:nvPr/>
            </p:nvGrpSpPr>
            <p:grpSpPr>
              <a:xfrm flipV="1">
                <a:off x="8068865" y="4279475"/>
                <a:ext cx="463550" cy="397321"/>
                <a:chOff x="0" y="0"/>
                <a:chExt cx="630158" cy="397427"/>
              </a:xfrm>
            </p:grpSpPr>
            <p:cxnSp>
              <p:nvCxnSpPr>
                <p:cNvPr id="181" name="Straight Arrow Connector 180">
                  <a:extLst>
                    <a:ext uri="{FF2B5EF4-FFF2-40B4-BE49-F238E27FC236}">
                      <a16:creationId xmlns:a16="http://schemas.microsoft.com/office/drawing/2014/main" id="{4385DEF2-9910-403A-BDEE-F92A80E2E6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8281" y="0"/>
                  <a:ext cx="481877" cy="397427"/>
                </a:xfrm>
                <a:prstGeom prst="straightConnector1">
                  <a:avLst/>
                </a:prstGeom>
                <a:ln w="19050">
                  <a:solidFill>
                    <a:srgbClr val="00206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2" name="Straight Connector 181">
                  <a:extLst>
                    <a:ext uri="{FF2B5EF4-FFF2-40B4-BE49-F238E27FC236}">
                      <a16:creationId xmlns:a16="http://schemas.microsoft.com/office/drawing/2014/main" id="{C91786C9-042C-4E33-B2B3-29A1A6F54AB9}"/>
                    </a:ext>
                  </a:extLst>
                </p:cNvPr>
                <p:cNvCxnSpPr/>
                <p:nvPr/>
              </p:nvCxnSpPr>
              <p:spPr>
                <a:xfrm flipV="1">
                  <a:off x="0" y="0"/>
                  <a:ext cx="150495" cy="0"/>
                </a:xfrm>
                <a:prstGeom prst="line">
                  <a:avLst/>
                </a:prstGeom>
                <a:ln w="190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2" name="Flowchart: Connector 31">
              <a:extLst>
                <a:ext uri="{FF2B5EF4-FFF2-40B4-BE49-F238E27FC236}">
                  <a16:creationId xmlns:a16="http://schemas.microsoft.com/office/drawing/2014/main" id="{3F343C9E-2F50-43F0-812B-299EB5D8F152}"/>
                </a:ext>
              </a:extLst>
            </p:cNvPr>
            <p:cNvSpPr/>
            <p:nvPr/>
          </p:nvSpPr>
          <p:spPr>
            <a:xfrm>
              <a:off x="8640365" y="4227734"/>
              <a:ext cx="46355" cy="43815"/>
            </a:xfrm>
            <a:prstGeom prst="flowChartConnector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3ED18AD2-1300-425B-8063-658B7F18C1CE}"/>
              </a:ext>
            </a:extLst>
          </p:cNvPr>
          <p:cNvGrpSpPr/>
          <p:nvPr/>
        </p:nvGrpSpPr>
        <p:grpSpPr>
          <a:xfrm>
            <a:off x="3148934" y="2500963"/>
            <a:ext cx="1487511" cy="1530491"/>
            <a:chOff x="4765985" y="2388231"/>
            <a:chExt cx="1487511" cy="1530491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FE97A745-1D75-4114-B362-7502CA89A71D}"/>
                </a:ext>
              </a:extLst>
            </p:cNvPr>
            <p:cNvCxnSpPr>
              <a:cxnSpLocks/>
            </p:cNvCxnSpPr>
            <p:nvPr/>
          </p:nvCxnSpPr>
          <p:spPr>
            <a:xfrm>
              <a:off x="4765985" y="3918722"/>
              <a:ext cx="1293208" cy="0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7" name="Group 216">
              <a:extLst>
                <a:ext uri="{FF2B5EF4-FFF2-40B4-BE49-F238E27FC236}">
                  <a16:creationId xmlns:a16="http://schemas.microsoft.com/office/drawing/2014/main" id="{7DD6EC3D-5154-4444-BF56-172B2A629597}"/>
                </a:ext>
              </a:extLst>
            </p:cNvPr>
            <p:cNvGrpSpPr/>
            <p:nvPr/>
          </p:nvGrpSpPr>
          <p:grpSpPr>
            <a:xfrm>
              <a:off x="5034931" y="2388231"/>
              <a:ext cx="1218565" cy="1287922"/>
              <a:chOff x="5347051" y="2344114"/>
              <a:chExt cx="1218565" cy="128792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TextBox 10">
                    <a:extLst>
                      <a:ext uri="{FF2B5EF4-FFF2-40B4-BE49-F238E27FC236}">
                        <a16:creationId xmlns:a16="http://schemas.microsoft.com/office/drawing/2014/main" id="{632A3172-9A12-49F5-BC26-030EE96A618C}"/>
                      </a:ext>
                    </a:extLst>
                  </p:cNvPr>
                  <p:cNvSpPr txBox="1"/>
                  <p:nvPr/>
                </p:nvSpPr>
                <p:spPr>
                  <a:xfrm>
                    <a:off x="5347051" y="2344114"/>
                    <a:ext cx="1218565" cy="46278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en-US" sz="1400" b="0" i="0" kern="120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previous</m:t>
                          </m:r>
                        </m:oMath>
                      </m:oMathPara>
                    </a14:m>
                    <a:endParaRPr lang="en-US" sz="1400" b="0" kern="1200" dirty="0">
                      <a:solidFill>
                        <a:srgbClr val="000000"/>
                      </a:solidFill>
                      <a:effectLst/>
                      <a:latin typeface="Cambria Math" panose="020405030504060302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endParaRPr>
                  </a:p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en-US" sz="1400" b="0" i="0" kern="120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interactions</m:t>
                          </m:r>
                        </m:oMath>
                      </m:oMathPara>
                    </a14:m>
                    <a:endParaRPr lang="en-US" sz="1050" dirty="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7" name="TextBox 10">
                    <a:extLst>
                      <a:ext uri="{FF2B5EF4-FFF2-40B4-BE49-F238E27FC236}">
                        <a16:creationId xmlns:a16="http://schemas.microsoft.com/office/drawing/2014/main" id="{632A3172-9A12-49F5-BC26-030EE96A618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47051" y="2344114"/>
                    <a:ext cx="1218565" cy="462781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b="-6579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ACF147BC-77F0-4C0F-B345-69C5C1A96173}"/>
                  </a:ext>
                </a:extLst>
              </p:cNvPr>
              <p:cNvGrpSpPr/>
              <p:nvPr/>
            </p:nvGrpSpPr>
            <p:grpSpPr>
              <a:xfrm>
                <a:off x="5831563" y="2852255"/>
                <a:ext cx="184150" cy="779781"/>
                <a:chOff x="0" y="-9532"/>
                <a:chExt cx="184785" cy="781371"/>
              </a:xfrm>
            </p:grpSpPr>
            <p:grpSp>
              <p:nvGrpSpPr>
                <p:cNvPr id="136" name="Group 135">
                  <a:extLst>
                    <a:ext uri="{FF2B5EF4-FFF2-40B4-BE49-F238E27FC236}">
                      <a16:creationId xmlns:a16="http://schemas.microsoft.com/office/drawing/2014/main" id="{11469E29-F1F2-4AEE-87D0-C08B2CB44083}"/>
                    </a:ext>
                  </a:extLst>
                </p:cNvPr>
                <p:cNvGrpSpPr/>
                <p:nvPr/>
              </p:nvGrpSpPr>
              <p:grpSpPr>
                <a:xfrm>
                  <a:off x="0" y="-9532"/>
                  <a:ext cx="184785" cy="679450"/>
                  <a:chOff x="0" y="-23065"/>
                  <a:chExt cx="401482" cy="1644099"/>
                </a:xfrm>
              </p:grpSpPr>
              <p:sp>
                <p:nvSpPr>
                  <p:cNvPr id="138" name="Rectangle: Rounded Corners 137">
                    <a:extLst>
                      <a:ext uri="{FF2B5EF4-FFF2-40B4-BE49-F238E27FC236}">
                        <a16:creationId xmlns:a16="http://schemas.microsoft.com/office/drawing/2014/main" id="{A0A39533-D9CD-484C-8608-66BC4A8D785C}"/>
                      </a:ext>
                    </a:extLst>
                  </p:cNvPr>
                  <p:cNvSpPr/>
                  <p:nvPr/>
                </p:nvSpPr>
                <p:spPr>
                  <a:xfrm>
                    <a:off x="0" y="-23065"/>
                    <a:ext cx="401482" cy="1644099"/>
                  </a:xfrm>
                  <a:prstGeom prst="round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 w="31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39" name="Flowchart: Connector 138">
                    <a:extLst>
                      <a:ext uri="{FF2B5EF4-FFF2-40B4-BE49-F238E27FC236}">
                        <a16:creationId xmlns:a16="http://schemas.microsoft.com/office/drawing/2014/main" id="{648F6BFA-BA26-4A5E-AF6C-C3FF35E09786}"/>
                      </a:ext>
                    </a:extLst>
                  </p:cNvPr>
                  <p:cNvSpPr/>
                  <p:nvPr/>
                </p:nvSpPr>
                <p:spPr>
                  <a:xfrm>
                    <a:off x="55911" y="87740"/>
                    <a:ext cx="289661" cy="284483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0" name="Flowchart: Connector 139">
                    <a:extLst>
                      <a:ext uri="{FF2B5EF4-FFF2-40B4-BE49-F238E27FC236}">
                        <a16:creationId xmlns:a16="http://schemas.microsoft.com/office/drawing/2014/main" id="{C1ECFCAC-A2A9-4271-BD0F-81BFB6C529CD}"/>
                      </a:ext>
                    </a:extLst>
                  </p:cNvPr>
                  <p:cNvSpPr/>
                  <p:nvPr/>
                </p:nvSpPr>
                <p:spPr>
                  <a:xfrm>
                    <a:off x="154593" y="532225"/>
                    <a:ext cx="92294" cy="87771"/>
                  </a:xfrm>
                  <a:prstGeom prst="flowChartConnector">
                    <a:avLst/>
                  </a:prstGeom>
                  <a:solidFill>
                    <a:schemeClr val="tx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1" name="Flowchart: Connector 140">
                    <a:extLst>
                      <a:ext uri="{FF2B5EF4-FFF2-40B4-BE49-F238E27FC236}">
                        <a16:creationId xmlns:a16="http://schemas.microsoft.com/office/drawing/2014/main" id="{3D31BDB7-DE38-4C1E-AF7D-6EE3B2507DC2}"/>
                      </a:ext>
                    </a:extLst>
                  </p:cNvPr>
                  <p:cNvSpPr/>
                  <p:nvPr/>
                </p:nvSpPr>
                <p:spPr>
                  <a:xfrm>
                    <a:off x="154594" y="785174"/>
                    <a:ext cx="92294" cy="87771"/>
                  </a:xfrm>
                  <a:prstGeom prst="flowChartConnector">
                    <a:avLst/>
                  </a:prstGeom>
                  <a:solidFill>
                    <a:schemeClr val="tx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2" name="Flowchart: Connector 141">
                    <a:extLst>
                      <a:ext uri="{FF2B5EF4-FFF2-40B4-BE49-F238E27FC236}">
                        <a16:creationId xmlns:a16="http://schemas.microsoft.com/office/drawing/2014/main" id="{72783250-18DD-4AC5-B87B-5C1456A0FDDC}"/>
                      </a:ext>
                    </a:extLst>
                  </p:cNvPr>
                  <p:cNvSpPr/>
                  <p:nvPr/>
                </p:nvSpPr>
                <p:spPr>
                  <a:xfrm>
                    <a:off x="154594" y="1035029"/>
                    <a:ext cx="92294" cy="87771"/>
                  </a:xfrm>
                  <a:prstGeom prst="flowChartConnector">
                    <a:avLst/>
                  </a:prstGeom>
                  <a:solidFill>
                    <a:schemeClr val="tx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" name="Flowchart: Connector 142">
                    <a:extLst>
                      <a:ext uri="{FF2B5EF4-FFF2-40B4-BE49-F238E27FC236}">
                        <a16:creationId xmlns:a16="http://schemas.microsoft.com/office/drawing/2014/main" id="{6B3C5C6D-C362-4377-A941-B3941DA2D7F6}"/>
                      </a:ext>
                    </a:extLst>
                  </p:cNvPr>
                  <p:cNvSpPr/>
                  <p:nvPr/>
                </p:nvSpPr>
                <p:spPr>
                  <a:xfrm>
                    <a:off x="55911" y="1284884"/>
                    <a:ext cx="289660" cy="284483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</p:grpSp>
            <p:cxnSp>
              <p:nvCxnSpPr>
                <p:cNvPr id="137" name="Straight Connector 136">
                  <a:extLst>
                    <a:ext uri="{FF2B5EF4-FFF2-40B4-BE49-F238E27FC236}">
                      <a16:creationId xmlns:a16="http://schemas.microsoft.com/office/drawing/2014/main" id="{B5744020-37BD-48F8-AE89-554280623936}"/>
                    </a:ext>
                  </a:extLst>
                </p:cNvPr>
                <p:cNvCxnSpPr/>
                <p:nvPr/>
              </p:nvCxnSpPr>
              <p:spPr>
                <a:xfrm rot="16200000" flipV="1">
                  <a:off x="46703" y="722671"/>
                  <a:ext cx="98336" cy="0"/>
                </a:xfrm>
                <a:prstGeom prst="line">
                  <a:avLst/>
                </a:prstGeom>
                <a:ln w="190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9" name="Straight Arrow Connector 188">
                <a:extLst>
                  <a:ext uri="{FF2B5EF4-FFF2-40B4-BE49-F238E27FC236}">
                    <a16:creationId xmlns:a16="http://schemas.microsoft.com/office/drawing/2014/main" id="{8CD76B03-FAEB-41DD-A582-624CF0D111B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 flipV="1">
                <a:off x="6147159" y="3405340"/>
                <a:ext cx="0" cy="453390"/>
              </a:xfrm>
              <a:prstGeom prst="straightConnector1">
                <a:avLst/>
              </a:prstGeom>
              <a:ln w="19050">
                <a:solidFill>
                  <a:srgbClr val="0020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9995620-78EF-4B2D-8B06-3A1F5E5AFF1E}"/>
              </a:ext>
            </a:extLst>
          </p:cNvPr>
          <p:cNvGrpSpPr/>
          <p:nvPr/>
        </p:nvGrpSpPr>
        <p:grpSpPr>
          <a:xfrm>
            <a:off x="4946087" y="4253723"/>
            <a:ext cx="1515602" cy="1150216"/>
            <a:chOff x="6563138" y="4140991"/>
            <a:chExt cx="1515602" cy="1150216"/>
          </a:xfrm>
        </p:grpSpPr>
        <p:grpSp>
          <p:nvGrpSpPr>
            <p:cNvPr id="243" name="Group 242">
              <a:extLst>
                <a:ext uri="{FF2B5EF4-FFF2-40B4-BE49-F238E27FC236}">
                  <a16:creationId xmlns:a16="http://schemas.microsoft.com/office/drawing/2014/main" id="{A9277EEE-F452-4935-845B-58336C45BA9C}"/>
                </a:ext>
              </a:extLst>
            </p:cNvPr>
            <p:cNvGrpSpPr/>
            <p:nvPr/>
          </p:nvGrpSpPr>
          <p:grpSpPr>
            <a:xfrm>
              <a:off x="6563138" y="4140991"/>
              <a:ext cx="1022225" cy="1150216"/>
              <a:chOff x="6563138" y="4140991"/>
              <a:chExt cx="1022225" cy="115021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TextBox 10">
                    <a:extLst>
                      <a:ext uri="{FF2B5EF4-FFF2-40B4-BE49-F238E27FC236}">
                        <a16:creationId xmlns:a16="http://schemas.microsoft.com/office/drawing/2014/main" id="{767F64C2-D4C7-4063-8926-33668F1219B6}"/>
                      </a:ext>
                    </a:extLst>
                  </p:cNvPr>
                  <p:cNvSpPr txBox="1"/>
                  <p:nvPr/>
                </p:nvSpPr>
                <p:spPr>
                  <a:xfrm>
                    <a:off x="6563138" y="4562647"/>
                    <a:ext cx="822960" cy="33591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en-US" sz="1400" i="0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item</m:t>
                          </m:r>
                          <m:r>
                            <a:rPr lang="en-US" sz="14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sz="14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oMath>
                      </m:oMathPara>
                    </a14:m>
                    <a:endParaRPr lang="en-US" sz="1050" dirty="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1" name="TextBox 10">
                    <a:extLst>
                      <a:ext uri="{FF2B5EF4-FFF2-40B4-BE49-F238E27FC236}">
                        <a16:creationId xmlns:a16="http://schemas.microsoft.com/office/drawing/2014/main" id="{767F64C2-D4C7-4063-8926-33668F1219B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63138" y="4562647"/>
                    <a:ext cx="822960" cy="335915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548E0EBF-4288-4847-808B-092A6AF68F4F}"/>
                  </a:ext>
                </a:extLst>
              </p:cNvPr>
              <p:cNvGrpSpPr/>
              <p:nvPr/>
            </p:nvGrpSpPr>
            <p:grpSpPr>
              <a:xfrm>
                <a:off x="7238946" y="4140991"/>
                <a:ext cx="346417" cy="1150216"/>
                <a:chOff x="9954" y="191"/>
                <a:chExt cx="346588" cy="1242653"/>
              </a:xfrm>
            </p:grpSpPr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9782A653-0C4D-4CF4-AAC4-DF95905204DF}"/>
                    </a:ext>
                  </a:extLst>
                </p:cNvPr>
                <p:cNvGrpSpPr/>
                <p:nvPr/>
              </p:nvGrpSpPr>
              <p:grpSpPr>
                <a:xfrm>
                  <a:off x="16698" y="191"/>
                  <a:ext cx="221645" cy="287412"/>
                  <a:chOff x="16698" y="191"/>
                  <a:chExt cx="221645" cy="287412"/>
                </a:xfrm>
              </p:grpSpPr>
              <p:sp>
                <p:nvSpPr>
                  <p:cNvPr id="56" name="Rectangle 55">
                    <a:extLst>
                      <a:ext uri="{FF2B5EF4-FFF2-40B4-BE49-F238E27FC236}">
                        <a16:creationId xmlns:a16="http://schemas.microsoft.com/office/drawing/2014/main" id="{3802D6D0-841D-4583-8FD9-B21F6980B351}"/>
                      </a:ext>
                    </a:extLst>
                  </p:cNvPr>
                  <p:cNvSpPr/>
                  <p:nvPr/>
                </p:nvSpPr>
                <p:spPr>
                  <a:xfrm>
                    <a:off x="56098" y="61708"/>
                    <a:ext cx="182245" cy="225895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algn="ctr">
                      <a:lnSpc>
                        <a:spcPct val="107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</a:pPr>
                    <a:r>
                      <a:rPr lang="en-US" sz="1400">
                        <a:solidFill>
                          <a:srgbClr val="000000"/>
                        </a:solidFill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  <a:endParaRPr lang="en-US" sz="105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7" name="Text Box 410">
                    <a:extLst>
                      <a:ext uri="{FF2B5EF4-FFF2-40B4-BE49-F238E27FC236}">
                        <a16:creationId xmlns:a16="http://schemas.microsoft.com/office/drawing/2014/main" id="{D3AC2D90-4F7B-4526-8121-4FFDF7C59993}"/>
                      </a:ext>
                    </a:extLst>
                  </p:cNvPr>
                  <p:cNvSpPr txBox="1"/>
                  <p:nvPr/>
                </p:nvSpPr>
                <p:spPr>
                  <a:xfrm>
                    <a:off x="16698" y="191"/>
                    <a:ext cx="204396" cy="286715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>
                      <a:lnSpc>
                        <a:spcPct val="107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</a:pPr>
                    <a:r>
                      <a: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0</a:t>
                    </a:r>
                    <a:endParaRPr lang="en-US" sz="105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45" name="Group 44">
                  <a:extLst>
                    <a:ext uri="{FF2B5EF4-FFF2-40B4-BE49-F238E27FC236}">
                      <a16:creationId xmlns:a16="http://schemas.microsoft.com/office/drawing/2014/main" id="{32D99DDC-D440-4FDB-9D3C-83EC797E6A51}"/>
                    </a:ext>
                  </a:extLst>
                </p:cNvPr>
                <p:cNvGrpSpPr/>
                <p:nvPr/>
              </p:nvGrpSpPr>
              <p:grpSpPr>
                <a:xfrm>
                  <a:off x="56338" y="230903"/>
                  <a:ext cx="300204" cy="279347"/>
                  <a:chOff x="56098" y="8256"/>
                  <a:chExt cx="300204" cy="279347"/>
                </a:xfrm>
              </p:grpSpPr>
              <p:sp>
                <p:nvSpPr>
                  <p:cNvPr id="54" name="Rectangle 53">
                    <a:extLst>
                      <a:ext uri="{FF2B5EF4-FFF2-40B4-BE49-F238E27FC236}">
                        <a16:creationId xmlns:a16="http://schemas.microsoft.com/office/drawing/2014/main" id="{AEBEFDCD-04DE-4939-96E3-EEBE870D80A3}"/>
                      </a:ext>
                    </a:extLst>
                  </p:cNvPr>
                  <p:cNvSpPr/>
                  <p:nvPr/>
                </p:nvSpPr>
                <p:spPr>
                  <a:xfrm>
                    <a:off x="56098" y="61708"/>
                    <a:ext cx="182245" cy="225895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algn="ctr">
                      <a:lnSpc>
                        <a:spcPct val="107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</a:pPr>
                    <a:r>
                      <a:rPr lang="en-US" sz="1400">
                        <a:solidFill>
                          <a:srgbClr val="000000"/>
                        </a:solidFill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  <a:endParaRPr lang="en-US" sz="105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5" name="Text Box 413">
                    <a:extLst>
                      <a:ext uri="{FF2B5EF4-FFF2-40B4-BE49-F238E27FC236}">
                        <a16:creationId xmlns:a16="http://schemas.microsoft.com/office/drawing/2014/main" id="{7B5425E3-597E-4C49-B31B-C7FD730ACBD9}"/>
                      </a:ext>
                    </a:extLst>
                  </p:cNvPr>
                  <p:cNvSpPr txBox="1"/>
                  <p:nvPr/>
                </p:nvSpPr>
                <p:spPr>
                  <a:xfrm rot="5400000">
                    <a:off x="114162" y="13440"/>
                    <a:ext cx="247324" cy="236956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>
                      <a:lnSpc>
                        <a:spcPct val="107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</a:pPr>
                    <a:r>
                      <a: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…</a:t>
                    </a:r>
                    <a:endParaRPr lang="en-US" sz="105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4D10C873-B8C0-44B8-B252-64424005691F}"/>
                    </a:ext>
                  </a:extLst>
                </p:cNvPr>
                <p:cNvGrpSpPr/>
                <p:nvPr/>
              </p:nvGrpSpPr>
              <p:grpSpPr>
                <a:xfrm>
                  <a:off x="9954" y="460642"/>
                  <a:ext cx="228389" cy="314959"/>
                  <a:chOff x="9959" y="9957"/>
                  <a:chExt cx="228676" cy="315388"/>
                </a:xfrm>
              </p:grpSpPr>
              <p:sp>
                <p:nvSpPr>
                  <p:cNvPr id="52" name="Rectangle 51">
                    <a:extLst>
                      <a:ext uri="{FF2B5EF4-FFF2-40B4-BE49-F238E27FC236}">
                        <a16:creationId xmlns:a16="http://schemas.microsoft.com/office/drawing/2014/main" id="{4CC270B9-D378-41DB-A3EC-A64E31F7D9FE}"/>
                      </a:ext>
                    </a:extLst>
                  </p:cNvPr>
                  <p:cNvSpPr/>
                  <p:nvPr/>
                </p:nvSpPr>
                <p:spPr>
                  <a:xfrm>
                    <a:off x="56257" y="61707"/>
                    <a:ext cx="182378" cy="225895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algn="ctr">
                      <a:lnSpc>
                        <a:spcPct val="107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</a:pPr>
                    <a:r>
                      <a:rPr lang="en-US" sz="1400">
                        <a:solidFill>
                          <a:srgbClr val="000000"/>
                        </a:solidFill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  <a:endParaRPr lang="en-US" sz="105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3" name="Text Box 416">
                    <a:extLst>
                      <a:ext uri="{FF2B5EF4-FFF2-40B4-BE49-F238E27FC236}">
                        <a16:creationId xmlns:a16="http://schemas.microsoft.com/office/drawing/2014/main" id="{65A3FE28-47F7-4626-A030-19FBEC2B8D64}"/>
                      </a:ext>
                    </a:extLst>
                  </p:cNvPr>
                  <p:cNvSpPr txBox="1"/>
                  <p:nvPr/>
                </p:nvSpPr>
                <p:spPr>
                  <a:xfrm>
                    <a:off x="9959" y="9957"/>
                    <a:ext cx="204396" cy="315388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>
                      <a:lnSpc>
                        <a:spcPct val="107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</a:pPr>
                    <a:r>
                      <a: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1</a:t>
                    </a:r>
                    <a:endParaRPr lang="en-US" sz="105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EAE50441-EAF9-4111-891E-7C39A3CB2EA0}"/>
                    </a:ext>
                  </a:extLst>
                </p:cNvPr>
                <p:cNvSpPr/>
                <p:nvPr/>
              </p:nvSpPr>
              <p:spPr>
                <a:xfrm>
                  <a:off x="56338" y="741054"/>
                  <a:ext cx="182245" cy="225895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400">
                      <a:solidFill>
                        <a:srgbClr val="000000"/>
                      </a:solidFill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 </a:t>
                  </a:r>
                  <a:endParaRPr lang="en-US" sz="105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48" name="Group 47">
                  <a:extLst>
                    <a:ext uri="{FF2B5EF4-FFF2-40B4-BE49-F238E27FC236}">
                      <a16:creationId xmlns:a16="http://schemas.microsoft.com/office/drawing/2014/main" id="{E258E427-F513-4250-B5EB-19732758B3A9}"/>
                    </a:ext>
                  </a:extLst>
                </p:cNvPr>
                <p:cNvGrpSpPr/>
                <p:nvPr/>
              </p:nvGrpSpPr>
              <p:grpSpPr>
                <a:xfrm>
                  <a:off x="19080" y="895917"/>
                  <a:ext cx="219263" cy="346927"/>
                  <a:chOff x="19080" y="-5482"/>
                  <a:chExt cx="219263" cy="346927"/>
                </a:xfrm>
              </p:grpSpPr>
              <p:sp>
                <p:nvSpPr>
                  <p:cNvPr id="50" name="Rectangle 49">
                    <a:extLst>
                      <a:ext uri="{FF2B5EF4-FFF2-40B4-BE49-F238E27FC236}">
                        <a16:creationId xmlns:a16="http://schemas.microsoft.com/office/drawing/2014/main" id="{6D46CF88-36C7-4F6A-9BAA-A28B5B30EF95}"/>
                      </a:ext>
                    </a:extLst>
                  </p:cNvPr>
                  <p:cNvSpPr/>
                  <p:nvPr/>
                </p:nvSpPr>
                <p:spPr>
                  <a:xfrm>
                    <a:off x="56098" y="61708"/>
                    <a:ext cx="182245" cy="225895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algn="ctr">
                      <a:lnSpc>
                        <a:spcPct val="107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</a:pPr>
                    <a:r>
                      <a:rPr lang="en-US" sz="1400">
                        <a:solidFill>
                          <a:srgbClr val="000000"/>
                        </a:solidFill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  <a:endParaRPr lang="en-US" sz="105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1" name="Text Box 420">
                    <a:extLst>
                      <a:ext uri="{FF2B5EF4-FFF2-40B4-BE49-F238E27FC236}">
                        <a16:creationId xmlns:a16="http://schemas.microsoft.com/office/drawing/2014/main" id="{8A72B80C-783F-4384-810B-30E14D9AED54}"/>
                      </a:ext>
                    </a:extLst>
                  </p:cNvPr>
                  <p:cNvSpPr txBox="1"/>
                  <p:nvPr/>
                </p:nvSpPr>
                <p:spPr>
                  <a:xfrm>
                    <a:off x="19080" y="-5482"/>
                    <a:ext cx="204397" cy="346927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>
                      <a:lnSpc>
                        <a:spcPct val="107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</a:pPr>
                    <a:r>
                      <a: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0</a:t>
                    </a:r>
                    <a:endParaRPr lang="en-US" sz="105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49" name="Text Box 421">
                  <a:extLst>
                    <a:ext uri="{FF2B5EF4-FFF2-40B4-BE49-F238E27FC236}">
                      <a16:creationId xmlns:a16="http://schemas.microsoft.com/office/drawing/2014/main" id="{4AA1507E-07C6-4767-8BF6-D15DCABEB51B}"/>
                    </a:ext>
                  </a:extLst>
                </p:cNvPr>
                <p:cNvSpPr txBox="1"/>
                <p:nvPr/>
              </p:nvSpPr>
              <p:spPr>
                <a:xfrm rot="5400000">
                  <a:off x="114152" y="691581"/>
                  <a:ext cx="247073" cy="236958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4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…</a:t>
                  </a:r>
                  <a:endParaRPr lang="en-US" sz="105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244" name="Group 243">
              <a:extLst>
                <a:ext uri="{FF2B5EF4-FFF2-40B4-BE49-F238E27FC236}">
                  <a16:creationId xmlns:a16="http://schemas.microsoft.com/office/drawing/2014/main" id="{F01476D6-6AE5-4ABB-8D03-DE0776D63CB9}"/>
                </a:ext>
              </a:extLst>
            </p:cNvPr>
            <p:cNvGrpSpPr/>
            <p:nvPr/>
          </p:nvGrpSpPr>
          <p:grpSpPr>
            <a:xfrm>
              <a:off x="7498829" y="4427607"/>
              <a:ext cx="579911" cy="679600"/>
              <a:chOff x="7498829" y="4427607"/>
              <a:chExt cx="579911" cy="679600"/>
            </a:xfrm>
          </p:grpSpPr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00404600-625F-4219-B428-8BCD607FF8BB}"/>
                  </a:ext>
                </a:extLst>
              </p:cNvPr>
              <p:cNvGrpSpPr/>
              <p:nvPr/>
            </p:nvGrpSpPr>
            <p:grpSpPr>
              <a:xfrm>
                <a:off x="7893798" y="4427607"/>
                <a:ext cx="184942" cy="679600"/>
                <a:chOff x="0" y="0"/>
                <a:chExt cx="401482" cy="1644099"/>
              </a:xfrm>
            </p:grpSpPr>
            <p:sp>
              <p:nvSpPr>
                <p:cNvPr id="104" name="Rectangle: Rounded Corners 103">
                  <a:extLst>
                    <a:ext uri="{FF2B5EF4-FFF2-40B4-BE49-F238E27FC236}">
                      <a16:creationId xmlns:a16="http://schemas.microsoft.com/office/drawing/2014/main" id="{AF3D1C40-110F-4633-AA2B-251B193611F4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401482" cy="1644099"/>
                </a:xfrm>
                <a:prstGeom prst="round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5" name="Flowchart: Connector 104">
                  <a:extLst>
                    <a:ext uri="{FF2B5EF4-FFF2-40B4-BE49-F238E27FC236}">
                      <a16:creationId xmlns:a16="http://schemas.microsoft.com/office/drawing/2014/main" id="{C3467C05-4E68-44BC-A447-C7C8BC915A6C}"/>
                    </a:ext>
                  </a:extLst>
                </p:cNvPr>
                <p:cNvSpPr/>
                <p:nvPr/>
              </p:nvSpPr>
              <p:spPr>
                <a:xfrm>
                  <a:off x="55911" y="87740"/>
                  <a:ext cx="289661" cy="284483"/>
                </a:xfrm>
                <a:prstGeom prst="flowChartConnector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6" name="Flowchart: Connector 105">
                  <a:extLst>
                    <a:ext uri="{FF2B5EF4-FFF2-40B4-BE49-F238E27FC236}">
                      <a16:creationId xmlns:a16="http://schemas.microsoft.com/office/drawing/2014/main" id="{649EDF15-A6BF-4CAF-8D19-769780AC282E}"/>
                    </a:ext>
                  </a:extLst>
                </p:cNvPr>
                <p:cNvSpPr/>
                <p:nvPr/>
              </p:nvSpPr>
              <p:spPr>
                <a:xfrm>
                  <a:off x="154593" y="532225"/>
                  <a:ext cx="92294" cy="87771"/>
                </a:xfrm>
                <a:prstGeom prst="flowChartConnector">
                  <a:avLst/>
                </a:prstGeom>
                <a:solidFill>
                  <a:schemeClr val="tx1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7" name="Flowchart: Connector 106">
                  <a:extLst>
                    <a:ext uri="{FF2B5EF4-FFF2-40B4-BE49-F238E27FC236}">
                      <a16:creationId xmlns:a16="http://schemas.microsoft.com/office/drawing/2014/main" id="{6BA51C91-4059-4E52-BE7A-96D615B09050}"/>
                    </a:ext>
                  </a:extLst>
                </p:cNvPr>
                <p:cNvSpPr/>
                <p:nvPr/>
              </p:nvSpPr>
              <p:spPr>
                <a:xfrm>
                  <a:off x="154594" y="785174"/>
                  <a:ext cx="92294" cy="87771"/>
                </a:xfrm>
                <a:prstGeom prst="flowChartConnector">
                  <a:avLst/>
                </a:prstGeom>
                <a:solidFill>
                  <a:schemeClr val="tx1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8" name="Flowchart: Connector 107">
                  <a:extLst>
                    <a:ext uri="{FF2B5EF4-FFF2-40B4-BE49-F238E27FC236}">
                      <a16:creationId xmlns:a16="http://schemas.microsoft.com/office/drawing/2014/main" id="{CD85806A-63CD-450A-8501-0F6B08B66374}"/>
                    </a:ext>
                  </a:extLst>
                </p:cNvPr>
                <p:cNvSpPr/>
                <p:nvPr/>
              </p:nvSpPr>
              <p:spPr>
                <a:xfrm>
                  <a:off x="154593" y="1030642"/>
                  <a:ext cx="92294" cy="96548"/>
                </a:xfrm>
                <a:prstGeom prst="flowChartConnector">
                  <a:avLst/>
                </a:prstGeom>
                <a:solidFill>
                  <a:schemeClr val="tx1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9" name="Flowchart: Connector 108">
                  <a:extLst>
                    <a:ext uri="{FF2B5EF4-FFF2-40B4-BE49-F238E27FC236}">
                      <a16:creationId xmlns:a16="http://schemas.microsoft.com/office/drawing/2014/main" id="{3504B470-8656-4AB8-A8B4-4E0DC18FEA62}"/>
                    </a:ext>
                  </a:extLst>
                </p:cNvPr>
                <p:cNvSpPr/>
                <p:nvPr/>
              </p:nvSpPr>
              <p:spPr>
                <a:xfrm>
                  <a:off x="55911" y="1284884"/>
                  <a:ext cx="289660" cy="284483"/>
                </a:xfrm>
                <a:prstGeom prst="flowChartConnector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  <p:cxnSp>
            <p:nvCxnSpPr>
              <p:cNvPr id="191" name="Straight Arrow Connector 190">
                <a:extLst>
                  <a:ext uri="{FF2B5EF4-FFF2-40B4-BE49-F238E27FC236}">
                    <a16:creationId xmlns:a16="http://schemas.microsoft.com/office/drawing/2014/main" id="{074D8D8C-6434-4993-BAB0-6E203246380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7687424" y="4585087"/>
                <a:ext cx="0" cy="377190"/>
              </a:xfrm>
              <a:prstGeom prst="straightConnector1">
                <a:avLst/>
              </a:prstGeom>
              <a:ln w="19050">
                <a:solidFill>
                  <a:srgbClr val="0020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4E0BB9D5-436B-4213-B464-DF88CA4A407D}"/>
              </a:ext>
            </a:extLst>
          </p:cNvPr>
          <p:cNvGrpSpPr/>
          <p:nvPr/>
        </p:nvGrpSpPr>
        <p:grpSpPr>
          <a:xfrm>
            <a:off x="4505663" y="3088085"/>
            <a:ext cx="2517651" cy="1255497"/>
            <a:chOff x="6122714" y="2975353"/>
            <a:chExt cx="2517651" cy="1255497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D536AEF-9089-4F4D-BA78-CFB2CB1383B3}"/>
                </a:ext>
              </a:extLst>
            </p:cNvPr>
            <p:cNvGrpSpPr/>
            <p:nvPr/>
          </p:nvGrpSpPr>
          <p:grpSpPr>
            <a:xfrm>
              <a:off x="6122714" y="3558093"/>
              <a:ext cx="1177424" cy="447675"/>
              <a:chOff x="35545" y="0"/>
              <a:chExt cx="870439" cy="448799"/>
            </a:xfrm>
          </p:grpSpPr>
          <p:sp>
            <p:nvSpPr>
              <p:cNvPr id="169" name="Rectangle: Rounded Corners 168">
                <a:extLst>
                  <a:ext uri="{FF2B5EF4-FFF2-40B4-BE49-F238E27FC236}">
                    <a16:creationId xmlns:a16="http://schemas.microsoft.com/office/drawing/2014/main" id="{FFC085F0-A5CA-4ECA-97AE-C1C1B386EB62}"/>
                  </a:ext>
                </a:extLst>
              </p:cNvPr>
              <p:cNvSpPr/>
              <p:nvPr/>
            </p:nvSpPr>
            <p:spPr>
              <a:xfrm>
                <a:off x="35545" y="0"/>
                <a:ext cx="870439" cy="448799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0" name="TextBox 10">
                    <a:extLst>
                      <a:ext uri="{FF2B5EF4-FFF2-40B4-BE49-F238E27FC236}">
                        <a16:creationId xmlns:a16="http://schemas.microsoft.com/office/drawing/2014/main" id="{12EC41D0-31AB-47DB-B4AC-BE8DAE9B2D3A}"/>
                      </a:ext>
                    </a:extLst>
                  </p:cNvPr>
                  <p:cNvSpPr txBox="1"/>
                  <p:nvPr/>
                </p:nvSpPr>
                <p:spPr>
                  <a:xfrm>
                    <a:off x="105976" y="72745"/>
                    <a:ext cx="754794" cy="27793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𝑁𝑒𝑢𝑟𝑎𝑙</m:t>
                          </m:r>
                          <m:r>
                            <a:rPr lang="en-US" sz="12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𝑁𝑒𝑡</m:t>
                          </m:r>
                        </m:oMath>
                      </m:oMathPara>
                    </a14:m>
                    <a:endParaRPr lang="en-US" sz="120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70" name="TextBox 10">
                    <a:extLst>
                      <a:ext uri="{FF2B5EF4-FFF2-40B4-BE49-F238E27FC236}">
                        <a16:creationId xmlns:a16="http://schemas.microsoft.com/office/drawing/2014/main" id="{12EC41D0-31AB-47DB-B4AC-BE8DAE9B2D3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5976" y="72745"/>
                    <a:ext cx="754794" cy="277937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C987EDC5-7695-42D9-901B-2398FE9B3148}"/>
                </a:ext>
              </a:extLst>
            </p:cNvPr>
            <p:cNvCxnSpPr>
              <a:cxnSpLocks/>
            </p:cNvCxnSpPr>
            <p:nvPr/>
          </p:nvCxnSpPr>
          <p:spPr>
            <a:xfrm>
              <a:off x="7322104" y="3831494"/>
              <a:ext cx="546101" cy="0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FE429A10-CF2F-4E33-94AB-765405BEECF9}"/>
                </a:ext>
              </a:extLst>
            </p:cNvPr>
            <p:cNvGrpSpPr/>
            <p:nvPr/>
          </p:nvGrpSpPr>
          <p:grpSpPr>
            <a:xfrm>
              <a:off x="7881540" y="3551459"/>
              <a:ext cx="184785" cy="679391"/>
              <a:chOff x="0" y="0"/>
              <a:chExt cx="401482" cy="1644099"/>
            </a:xfrm>
          </p:grpSpPr>
          <p:sp>
            <p:nvSpPr>
              <p:cNvPr id="110" name="Rectangle: Rounded Corners 109">
                <a:extLst>
                  <a:ext uri="{FF2B5EF4-FFF2-40B4-BE49-F238E27FC236}">
                    <a16:creationId xmlns:a16="http://schemas.microsoft.com/office/drawing/2014/main" id="{D5629FD8-61C9-4BFF-BAF7-DCD49DC93C56}"/>
                  </a:ext>
                </a:extLst>
              </p:cNvPr>
              <p:cNvSpPr/>
              <p:nvPr/>
            </p:nvSpPr>
            <p:spPr>
              <a:xfrm>
                <a:off x="0" y="0"/>
                <a:ext cx="401482" cy="1644099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11" name="Flowchart: Connector 110">
                <a:extLst>
                  <a:ext uri="{FF2B5EF4-FFF2-40B4-BE49-F238E27FC236}">
                    <a16:creationId xmlns:a16="http://schemas.microsoft.com/office/drawing/2014/main" id="{63207031-5381-44B4-8DA2-DE9C77862402}"/>
                  </a:ext>
                </a:extLst>
              </p:cNvPr>
              <p:cNvSpPr/>
              <p:nvPr/>
            </p:nvSpPr>
            <p:spPr>
              <a:xfrm>
                <a:off x="55911" y="87740"/>
                <a:ext cx="289661" cy="284483"/>
              </a:xfrm>
              <a:prstGeom prst="flowChartConnector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12" name="Flowchart: Connector 111">
                <a:extLst>
                  <a:ext uri="{FF2B5EF4-FFF2-40B4-BE49-F238E27FC236}">
                    <a16:creationId xmlns:a16="http://schemas.microsoft.com/office/drawing/2014/main" id="{8CBE1B3F-0801-4CE4-A3A7-5B3D4B641151}"/>
                  </a:ext>
                </a:extLst>
              </p:cNvPr>
              <p:cNvSpPr/>
              <p:nvPr/>
            </p:nvSpPr>
            <p:spPr>
              <a:xfrm>
                <a:off x="154593" y="532225"/>
                <a:ext cx="92294" cy="87771"/>
              </a:xfrm>
              <a:prstGeom prst="flowChartConnector">
                <a:avLst/>
              </a:prstGeom>
              <a:solidFill>
                <a:schemeClr val="tx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13" name="Flowchart: Connector 112">
                <a:extLst>
                  <a:ext uri="{FF2B5EF4-FFF2-40B4-BE49-F238E27FC236}">
                    <a16:creationId xmlns:a16="http://schemas.microsoft.com/office/drawing/2014/main" id="{F15170F5-4AB5-4A15-94D7-0C585E09247B}"/>
                  </a:ext>
                </a:extLst>
              </p:cNvPr>
              <p:cNvSpPr/>
              <p:nvPr/>
            </p:nvSpPr>
            <p:spPr>
              <a:xfrm>
                <a:off x="154594" y="785174"/>
                <a:ext cx="92294" cy="87771"/>
              </a:xfrm>
              <a:prstGeom prst="flowChartConnector">
                <a:avLst/>
              </a:prstGeom>
              <a:solidFill>
                <a:schemeClr val="tx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14" name="Flowchart: Connector 113">
                <a:extLst>
                  <a:ext uri="{FF2B5EF4-FFF2-40B4-BE49-F238E27FC236}">
                    <a16:creationId xmlns:a16="http://schemas.microsoft.com/office/drawing/2014/main" id="{305A9C91-45B4-4B1F-B8CA-7CE3E03DC16E}"/>
                  </a:ext>
                </a:extLst>
              </p:cNvPr>
              <p:cNvSpPr/>
              <p:nvPr/>
            </p:nvSpPr>
            <p:spPr>
              <a:xfrm>
                <a:off x="154594" y="1030642"/>
                <a:ext cx="92294" cy="96549"/>
              </a:xfrm>
              <a:prstGeom prst="flowChartConnector">
                <a:avLst/>
              </a:prstGeom>
              <a:solidFill>
                <a:schemeClr val="tx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15" name="Flowchart: Connector 114">
                <a:extLst>
                  <a:ext uri="{FF2B5EF4-FFF2-40B4-BE49-F238E27FC236}">
                    <a16:creationId xmlns:a16="http://schemas.microsoft.com/office/drawing/2014/main" id="{6BC514B2-BCF5-467D-96BB-CC75FAB882E4}"/>
                  </a:ext>
                </a:extLst>
              </p:cNvPr>
              <p:cNvSpPr/>
              <p:nvPr/>
            </p:nvSpPr>
            <p:spPr>
              <a:xfrm>
                <a:off x="55911" y="1284884"/>
                <a:ext cx="289660" cy="284483"/>
              </a:xfrm>
              <a:prstGeom prst="flowChartConnector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5" name="TextBox 10">
                  <a:extLst>
                    <a:ext uri="{FF2B5EF4-FFF2-40B4-BE49-F238E27FC236}">
                      <a16:creationId xmlns:a16="http://schemas.microsoft.com/office/drawing/2014/main" id="{2A712A08-9BD1-4D09-80CE-EFD7C19E7D0B}"/>
                    </a:ext>
                  </a:extLst>
                </p:cNvPr>
                <p:cNvSpPr txBox="1"/>
                <p:nvPr/>
              </p:nvSpPr>
              <p:spPr>
                <a:xfrm>
                  <a:off x="7421800" y="2975353"/>
                  <a:ext cx="1218565" cy="4627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400" b="0" i="0" kern="120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user</m:t>
                        </m:r>
                      </m:oMath>
                    </m:oMathPara>
                  </a14:m>
                  <a:endParaRPr lang="en-US" sz="1400" b="0" kern="1200" dirty="0">
                    <a:solidFill>
                      <a:srgbClr val="000000"/>
                    </a:solidFill>
                    <a:effectLst/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endParaRPr>
                </a:p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400" b="0" i="0" kern="120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preferences</m:t>
                        </m:r>
                      </m:oMath>
                    </m:oMathPara>
                  </a14:m>
                  <a:endParaRPr lang="en-US" sz="105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95" name="TextBox 10">
                  <a:extLst>
                    <a:ext uri="{FF2B5EF4-FFF2-40B4-BE49-F238E27FC236}">
                      <a16:creationId xmlns:a16="http://schemas.microsoft.com/office/drawing/2014/main" id="{2A712A08-9BD1-4D09-80CE-EFD7C19E7D0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21800" y="2975353"/>
                  <a:ext cx="1218565" cy="462781"/>
                </a:xfrm>
                <a:prstGeom prst="rect">
                  <a:avLst/>
                </a:prstGeom>
                <a:blipFill>
                  <a:blip r:embed="rId10"/>
                  <a:stretch>
                    <a:fillRect b="-18421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94AC38EA-B83B-40FC-850A-623C9EF1F41D}"/>
              </a:ext>
            </a:extLst>
          </p:cNvPr>
          <p:cNvGrpSpPr/>
          <p:nvPr/>
        </p:nvGrpSpPr>
        <p:grpSpPr>
          <a:xfrm>
            <a:off x="8551465" y="625029"/>
            <a:ext cx="2542562" cy="1237243"/>
            <a:chOff x="7290088" y="537006"/>
            <a:chExt cx="2542562" cy="1237243"/>
          </a:xfrm>
        </p:grpSpPr>
        <p:pic>
          <p:nvPicPr>
            <p:cNvPr id="221" name="Picture 4" descr="http://icons.iconarchive.com/icons/designbolts/free-male-avatars/icons-390.jpg">
              <a:extLst>
                <a:ext uri="{FF2B5EF4-FFF2-40B4-BE49-F238E27FC236}">
                  <a16:creationId xmlns:a16="http://schemas.microsoft.com/office/drawing/2014/main" id="{3D47CE0B-3A48-4ABE-A07D-5C24D644F5D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9629" b="54358"/>
            <a:stretch/>
          </p:blipFill>
          <p:spPr bwMode="auto">
            <a:xfrm>
              <a:off x="8089065" y="882638"/>
              <a:ext cx="461162" cy="4620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2" name="Picture 4" descr="http://icons.iconarchive.com/icons/designbolts/free-male-avatars/icons-390.jpg">
              <a:extLst>
                <a:ext uri="{FF2B5EF4-FFF2-40B4-BE49-F238E27FC236}">
                  <a16:creationId xmlns:a16="http://schemas.microsoft.com/office/drawing/2014/main" id="{682F1B4C-E395-475A-BF5A-B29AA7CBB5E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57" t="50092" r="1872" b="4266"/>
            <a:stretch/>
          </p:blipFill>
          <p:spPr bwMode="auto">
            <a:xfrm>
              <a:off x="9262617" y="862920"/>
              <a:ext cx="461162" cy="4620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3" name="Picture 14" descr="Image result for right symbol">
              <a:extLst>
                <a:ext uri="{FF2B5EF4-FFF2-40B4-BE49-F238E27FC236}">
                  <a16:creationId xmlns:a16="http://schemas.microsoft.com/office/drawing/2014/main" id="{9954E491-7E51-4BF1-9284-9AA29990135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99" t="29665" r="51257" b="28251"/>
            <a:stretch/>
          </p:blipFill>
          <p:spPr bwMode="auto">
            <a:xfrm>
              <a:off x="8231673" y="1485955"/>
              <a:ext cx="234950" cy="244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4" name="Picture 14" descr="Image result for right symbol">
              <a:extLst>
                <a:ext uri="{FF2B5EF4-FFF2-40B4-BE49-F238E27FC236}">
                  <a16:creationId xmlns:a16="http://schemas.microsoft.com/office/drawing/2014/main" id="{D8161FA0-DEF0-446D-B533-8CC8D288874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17" t="31065" r="8739" b="26851"/>
            <a:stretch/>
          </p:blipFill>
          <p:spPr bwMode="auto">
            <a:xfrm>
              <a:off x="9410271" y="1459888"/>
              <a:ext cx="234950" cy="244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5" name="TextBox 10">
                  <a:extLst>
                    <a:ext uri="{FF2B5EF4-FFF2-40B4-BE49-F238E27FC236}">
                      <a16:creationId xmlns:a16="http://schemas.microsoft.com/office/drawing/2014/main" id="{C97E928D-85DD-44C4-BF52-533CDF5CE219}"/>
                    </a:ext>
                  </a:extLst>
                </p:cNvPr>
                <p:cNvSpPr txBox="1"/>
                <p:nvPr/>
              </p:nvSpPr>
              <p:spPr>
                <a:xfrm>
                  <a:off x="7290088" y="1466472"/>
                  <a:ext cx="61718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>
                      <a:solidFill>
                        <a:schemeClr val="tx1"/>
                      </a:solidFill>
                    </a:rPr>
                    <a:t>item </a:t>
                  </a:r>
                  <a14:m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</m:oMath>
                  </a14:m>
                  <a:r>
                    <a:rPr lang="en-US" sz="1400">
                      <a:solidFill>
                        <a:schemeClr val="tx1"/>
                      </a:solidFill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225" name="TextBox 10">
                  <a:extLst>
                    <a:ext uri="{FF2B5EF4-FFF2-40B4-BE49-F238E27FC236}">
                      <a16:creationId xmlns:a16="http://schemas.microsoft.com/office/drawing/2014/main" id="{C97E928D-85DD-44C4-BF52-533CDF5CE2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90088" y="1466472"/>
                  <a:ext cx="617186" cy="307777"/>
                </a:xfrm>
                <a:prstGeom prst="rect">
                  <a:avLst/>
                </a:prstGeom>
                <a:blipFill>
                  <a:blip r:embed="rId13"/>
                  <a:stretch>
                    <a:fillRect l="-2970" t="-4000" b="-22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6" name="TextBox 10">
                  <a:extLst>
                    <a:ext uri="{FF2B5EF4-FFF2-40B4-BE49-F238E27FC236}">
                      <a16:creationId xmlns:a16="http://schemas.microsoft.com/office/drawing/2014/main" id="{4022BD52-727F-4F41-8CA7-A70CAB00658D}"/>
                    </a:ext>
                  </a:extLst>
                </p:cNvPr>
                <p:cNvSpPr txBox="1"/>
                <p:nvPr/>
              </p:nvSpPr>
              <p:spPr>
                <a:xfrm>
                  <a:off x="8003750" y="552614"/>
                  <a:ext cx="678905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tx1"/>
                      </a:solidFill>
                    </a:rPr>
                    <a:t>user </a:t>
                  </a:r>
                  <a14:m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</m:oMath>
                  </a14:m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6" name="TextBox 10">
                  <a:extLst>
                    <a:ext uri="{FF2B5EF4-FFF2-40B4-BE49-F238E27FC236}">
                      <a16:creationId xmlns:a16="http://schemas.microsoft.com/office/drawing/2014/main" id="{4022BD52-727F-4F41-8CA7-A70CAB0065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03750" y="552614"/>
                  <a:ext cx="678905" cy="307777"/>
                </a:xfrm>
                <a:prstGeom prst="rect">
                  <a:avLst/>
                </a:prstGeom>
                <a:blipFill>
                  <a:blip r:embed="rId14"/>
                  <a:stretch>
                    <a:fillRect t="-3922" b="-196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7" name="TextBox 10">
                  <a:extLst>
                    <a:ext uri="{FF2B5EF4-FFF2-40B4-BE49-F238E27FC236}">
                      <a16:creationId xmlns:a16="http://schemas.microsoft.com/office/drawing/2014/main" id="{9D74E38B-CB19-43DF-B09E-BD81DFC35C51}"/>
                    </a:ext>
                  </a:extLst>
                </p:cNvPr>
                <p:cNvSpPr txBox="1"/>
                <p:nvPr/>
              </p:nvSpPr>
              <p:spPr>
                <a:xfrm>
                  <a:off x="9153745" y="537006"/>
                  <a:ext cx="678905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>
                      <a:solidFill>
                        <a:schemeClr val="tx1"/>
                      </a:solidFill>
                    </a:rPr>
                    <a:t>user </a:t>
                  </a:r>
                  <a14:m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</m:oMath>
                  </a14:m>
                  <a:endParaRPr lang="en-US" sz="140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7" name="TextBox 10">
                  <a:extLst>
                    <a:ext uri="{FF2B5EF4-FFF2-40B4-BE49-F238E27FC236}">
                      <a16:creationId xmlns:a16="http://schemas.microsoft.com/office/drawing/2014/main" id="{9D74E38B-CB19-43DF-B09E-BD81DFC35C5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53745" y="537006"/>
                  <a:ext cx="678905" cy="307777"/>
                </a:xfrm>
                <a:prstGeom prst="rect">
                  <a:avLst/>
                </a:prstGeom>
                <a:blipFill>
                  <a:blip r:embed="rId15"/>
                  <a:stretch>
                    <a:fillRect t="-4000" b="-2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2FD8CDC6-230F-4437-AA56-40B3A31317CB}"/>
              </a:ext>
            </a:extLst>
          </p:cNvPr>
          <p:cNvGrpSpPr/>
          <p:nvPr/>
        </p:nvGrpSpPr>
        <p:grpSpPr>
          <a:xfrm>
            <a:off x="8112186" y="1933472"/>
            <a:ext cx="2919800" cy="405765"/>
            <a:chOff x="6974618" y="1929480"/>
            <a:chExt cx="2919800" cy="40576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3" name="TextBox 182">
                  <a:extLst>
                    <a:ext uri="{FF2B5EF4-FFF2-40B4-BE49-F238E27FC236}">
                      <a16:creationId xmlns:a16="http://schemas.microsoft.com/office/drawing/2014/main" id="{CE4340CA-C00C-46B0-83B7-446774EB3CD0}"/>
                    </a:ext>
                  </a:extLst>
                </p:cNvPr>
                <p:cNvSpPr txBox="1"/>
                <p:nvPr/>
              </p:nvSpPr>
              <p:spPr>
                <a:xfrm>
                  <a:off x="8241903" y="1929480"/>
                  <a:ext cx="450215" cy="4057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sz="16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̂"/>
                                <m:ctrlPr>
                                  <a:rPr lang="en-US" sz="16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6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  <m:sub>
                            <m:r>
                              <a:rPr lang="en-US" sz="16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𝑢𝑖</m:t>
                            </m:r>
                          </m:sub>
                          <m:sup>
                            <m:r>
                              <a:rPr lang="en-US" sz="16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𝑡</m:t>
                            </m:r>
                          </m:sup>
                        </m:sSubSup>
                      </m:oMath>
                    </m:oMathPara>
                  </a14:m>
                  <a:endParaRPr lang="en-US" sz="11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33" name="TextBox 182">
                  <a:extLst>
                    <a:ext uri="{FF2B5EF4-FFF2-40B4-BE49-F238E27FC236}">
                      <a16:creationId xmlns:a16="http://schemas.microsoft.com/office/drawing/2014/main" id="{CE4340CA-C00C-46B0-83B7-446774EB3CD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41903" y="1929480"/>
                  <a:ext cx="450215" cy="405765"/>
                </a:xfrm>
                <a:prstGeom prst="rect">
                  <a:avLst/>
                </a:prstGeom>
                <a:blipFill>
                  <a:blip r:embed="rId17"/>
                  <a:stretch>
                    <a:fillRect r="-821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4" name="TextBox 182">
                  <a:extLst>
                    <a:ext uri="{FF2B5EF4-FFF2-40B4-BE49-F238E27FC236}">
                      <a16:creationId xmlns:a16="http://schemas.microsoft.com/office/drawing/2014/main" id="{DCC04337-A69E-4044-8326-30C00F0F2BAE}"/>
                    </a:ext>
                  </a:extLst>
                </p:cNvPr>
                <p:cNvSpPr txBox="1"/>
                <p:nvPr/>
              </p:nvSpPr>
              <p:spPr>
                <a:xfrm rot="10800000" flipV="1">
                  <a:off x="9444203" y="1929798"/>
                  <a:ext cx="450215" cy="4051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sz="16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̂"/>
                                <m:ctrlPr>
                                  <a:rPr lang="en-US" sz="16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6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  <m:sub>
                            <m:r>
                              <a:rPr lang="en-US" sz="16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𝑣𝑖</m:t>
                            </m:r>
                          </m:sub>
                          <m:sup>
                            <m:r>
                              <a:rPr lang="en-US" sz="16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𝑡</m:t>
                            </m:r>
                          </m:sup>
                        </m:sSubSup>
                      </m:oMath>
                    </m:oMathPara>
                  </a14:m>
                  <a:endParaRPr lang="en-US" sz="11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34" name="TextBox 182">
                  <a:extLst>
                    <a:ext uri="{FF2B5EF4-FFF2-40B4-BE49-F238E27FC236}">
                      <a16:creationId xmlns:a16="http://schemas.microsoft.com/office/drawing/2014/main" id="{DCC04337-A69E-4044-8326-30C00F0F2BA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0800000" flipV="1">
                  <a:off x="9444203" y="1929798"/>
                  <a:ext cx="450215" cy="405130"/>
                </a:xfrm>
                <a:prstGeom prst="rect">
                  <a:avLst/>
                </a:prstGeom>
                <a:blipFill>
                  <a:blip r:embed="rId18"/>
                  <a:stretch>
                    <a:fillRect r="-81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5" name="TextBox 10">
              <a:extLst>
                <a:ext uri="{FF2B5EF4-FFF2-40B4-BE49-F238E27FC236}">
                  <a16:creationId xmlns:a16="http://schemas.microsoft.com/office/drawing/2014/main" id="{242ED635-2205-4B50-A1AC-0B127F25DF23}"/>
                </a:ext>
              </a:extLst>
            </p:cNvPr>
            <p:cNvSpPr txBox="1"/>
            <p:nvPr/>
          </p:nvSpPr>
          <p:spPr>
            <a:xfrm>
              <a:off x="6974618" y="1978474"/>
              <a:ext cx="11774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>
                  <a:solidFill>
                    <a:schemeClr val="tx1"/>
                  </a:solidFill>
                </a:rPr>
                <a:t>prediction </a:t>
              </a:r>
            </a:p>
          </p:txBody>
        </p:sp>
      </p:grpSp>
      <p:sp>
        <p:nvSpPr>
          <p:cNvPr id="202" name="Arrow: Up 201">
            <a:extLst>
              <a:ext uri="{FF2B5EF4-FFF2-40B4-BE49-F238E27FC236}">
                <a16:creationId xmlns:a16="http://schemas.microsoft.com/office/drawing/2014/main" id="{C6B83460-8DCE-4C60-ABF0-F204322A389A}"/>
              </a:ext>
            </a:extLst>
          </p:cNvPr>
          <p:cNvSpPr/>
          <p:nvPr/>
        </p:nvSpPr>
        <p:spPr>
          <a:xfrm>
            <a:off x="9801406" y="1956078"/>
            <a:ext cx="127150" cy="256699"/>
          </a:xfrm>
          <a:prstGeom prst="upArrow">
            <a:avLst/>
          </a:prstGeom>
          <a:solidFill>
            <a:srgbClr val="0070C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Arrow: Up 202">
            <a:extLst>
              <a:ext uri="{FF2B5EF4-FFF2-40B4-BE49-F238E27FC236}">
                <a16:creationId xmlns:a16="http://schemas.microsoft.com/office/drawing/2014/main" id="{BF50C7E8-796C-45F2-BA24-D27C6D2316DF}"/>
              </a:ext>
            </a:extLst>
          </p:cNvPr>
          <p:cNvSpPr/>
          <p:nvPr/>
        </p:nvSpPr>
        <p:spPr>
          <a:xfrm flipV="1">
            <a:off x="10971448" y="1943069"/>
            <a:ext cx="127150" cy="256699"/>
          </a:xfrm>
          <a:prstGeom prst="upArrow">
            <a:avLst/>
          </a:prstGeom>
          <a:solidFill>
            <a:srgbClr val="C0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22C30FCF-9A7F-430D-8E74-0955B700A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2432" y="6405977"/>
            <a:ext cx="2743200" cy="365125"/>
          </a:xfrm>
        </p:spPr>
        <p:txBody>
          <a:bodyPr/>
          <a:lstStyle/>
          <a:p>
            <a:fld id="{B1E47185-3E2A-46B7-BFBE-75BAE8CB2AB3}" type="slidenum">
              <a:rPr lang="en-US" smtClean="0"/>
              <a:t>16</a:t>
            </a:fld>
            <a:endParaRPr lang="en-US" dirty="0"/>
          </a:p>
        </p:txBody>
      </p: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CCC3767B-23C4-4DF2-A47D-73C7F20714A1}"/>
              </a:ext>
            </a:extLst>
          </p:cNvPr>
          <p:cNvGrpSpPr/>
          <p:nvPr/>
        </p:nvGrpSpPr>
        <p:grpSpPr>
          <a:xfrm>
            <a:off x="8187585" y="2909568"/>
            <a:ext cx="3708271" cy="1207289"/>
            <a:chOff x="1181842" y="2813408"/>
            <a:chExt cx="3708271" cy="120728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1" name="Rectangle 200">
                  <a:extLst>
                    <a:ext uri="{FF2B5EF4-FFF2-40B4-BE49-F238E27FC236}">
                      <a16:creationId xmlns:a16="http://schemas.microsoft.com/office/drawing/2014/main" id="{C811DA53-AAE0-49FB-BE59-126FD57E6F1B}"/>
                    </a:ext>
                  </a:extLst>
                </p:cNvPr>
                <p:cNvSpPr/>
                <p:nvPr/>
              </p:nvSpPr>
              <p:spPr>
                <a:xfrm>
                  <a:off x="1468121" y="3306484"/>
                  <a:ext cx="3282372" cy="64755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unc>
                          <m:funcPr>
                            <m:ctrlP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1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1400" b="0" i="0" smtClean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sz="1400" b="1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lim>
                            </m:limLow>
                          </m:fName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d>
                                  <m:d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∈</m:t>
                                </m:r>
                                <m:sSup>
                                  <m:sSup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p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p>
                                </m:sSup>
                              </m:sub>
                              <m:sup/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unc>
                                  <m:func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  <m:t>ln</m:t>
                                    </m:r>
                                  </m:fName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𝜎</m:t>
                                    </m:r>
                                    <m:d>
                                      <m:dPr>
                                        <m:ctrlPr>
                                          <a:rPr lang="en-US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en-US" sz="14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acc>
                                              <m:accPr>
                                                <m:chr m:val="̂"/>
                                                <m:ctrlPr>
                                                  <a:rPr lang="en-US" sz="14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accPr>
                                              <m:e>
                                                <m:r>
                                                  <a:rPr lang="en-US" sz="1400" b="1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𝒓</m:t>
                                                </m:r>
                                              </m:e>
                                            </m:acc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𝑢𝑖</m:t>
                                            </m:r>
                                          </m:sub>
                                          <m:sup>
                                            <m:r>
                                              <a:rPr lang="en-US" sz="14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sup>
                                        </m:sSubSup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Sup>
                                          <m:sSubSupPr>
                                            <m:ctrlPr>
                                              <a:rPr lang="en-US" sz="14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acc>
                                              <m:accPr>
                                                <m:chr m:val="̂"/>
                                                <m:ctrlPr>
                                                  <a:rPr lang="en-US" sz="14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accPr>
                                              <m:e>
                                                <m:r>
                                                  <a:rPr lang="en-US" sz="1400" b="1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𝒓</m:t>
                                                </m:r>
                                              </m:e>
                                            </m:acc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𝑣𝑖</m:t>
                                            </m:r>
                                          </m:sub>
                                          <m:sup>
                                            <m:r>
                                              <a:rPr lang="en-US" sz="14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sup>
                                        </m:sSubSup>
                                      </m:e>
                                    </m:d>
                                  </m:e>
                                </m:func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en-US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e>
                        </m:func>
                      </m:oMath>
                    </m:oMathPara>
                  </a14:m>
                  <a:endParaRPr lang="en-SG" sz="1400" dirty="0"/>
                </a:p>
              </p:txBody>
            </p:sp>
          </mc:Choice>
          <mc:Fallback xmlns="">
            <p:sp>
              <p:nvSpPr>
                <p:cNvPr id="201" name="Rectangle 200">
                  <a:extLst>
                    <a:ext uri="{FF2B5EF4-FFF2-40B4-BE49-F238E27FC236}">
                      <a16:creationId xmlns:a16="http://schemas.microsoft.com/office/drawing/2014/main" id="{C811DA53-AAE0-49FB-BE59-126FD57E6F1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68121" y="3306484"/>
                  <a:ext cx="3282372" cy="647550"/>
                </a:xfrm>
                <a:prstGeom prst="rect">
                  <a:avLst/>
                </a:prstGeom>
                <a:blipFill>
                  <a:blip r:embed="rId19"/>
                  <a:stretch>
                    <a:fillRect l="-928" t="-110377" b="-15377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2CFCFBC8-EBD5-4AC0-9505-FD6781DAC3FC}"/>
                </a:ext>
              </a:extLst>
            </p:cNvPr>
            <p:cNvSpPr/>
            <p:nvPr/>
          </p:nvSpPr>
          <p:spPr>
            <a:xfrm>
              <a:off x="1181842" y="2813408"/>
              <a:ext cx="3708271" cy="1207289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6" name="Rectangle 215">
                  <a:extLst>
                    <a:ext uri="{FF2B5EF4-FFF2-40B4-BE49-F238E27FC236}">
                      <a16:creationId xmlns:a16="http://schemas.microsoft.com/office/drawing/2014/main" id="{63A28B4A-4A7E-490C-83C7-BEAB771E3796}"/>
                    </a:ext>
                  </a:extLst>
                </p:cNvPr>
                <p:cNvSpPr/>
                <p:nvPr/>
              </p:nvSpPr>
              <p:spPr>
                <a:xfrm>
                  <a:off x="1276500" y="2892863"/>
                  <a:ext cx="2676887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b="1" dirty="0"/>
                    <a:t>Recommenda</a:t>
                  </a:r>
                  <a14:m>
                    <m:oMath xmlns:m="http://schemas.openxmlformats.org/officeDocument/2006/math">
                      <m:r>
                        <a:rPr lang="en-US" sz="1600" b="1" i="0" dirty="0" smtClean="0">
                          <a:latin typeface="Cambria Math" panose="02040503050406030204" pitchFamily="18" charset="0"/>
                        </a:rPr>
                        <m:t>𝐭𝐢𝐨𝐧</m:t>
                      </m:r>
                      <m:r>
                        <a:rPr lang="en-US" sz="1600" b="1" dirty="0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16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1" i="0" smtClean="0">
                              <a:latin typeface="Cambria Math" panose="02040503050406030204" pitchFamily="18" charset="0"/>
                            </a:rPr>
                            <m:t>𝐑</m:t>
                          </m:r>
                        </m:e>
                      </m:d>
                      <m:r>
                        <a:rPr lang="en-US" sz="1600" b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1">
                          <a:latin typeface="Cambria Math" panose="02040503050406030204" pitchFamily="18" charset="0"/>
                        </a:rPr>
                        <m:t>𝐋𝐨𝐬𝐬</m:t>
                      </m:r>
                      <m:r>
                        <a:rPr lang="en-US" sz="1600" b="1">
                          <a:latin typeface="Cambria Math" panose="02040503050406030204" pitchFamily="18" charset="0"/>
                        </a:rPr>
                        <m:t>: </m:t>
                      </m:r>
                    </m:oMath>
                  </a14:m>
                  <a:endParaRPr lang="en-SG" sz="1600" b="1" dirty="0"/>
                </a:p>
              </p:txBody>
            </p:sp>
          </mc:Choice>
          <mc:Fallback xmlns="">
            <p:sp>
              <p:nvSpPr>
                <p:cNvPr id="216" name="Rectangle 215">
                  <a:extLst>
                    <a:ext uri="{FF2B5EF4-FFF2-40B4-BE49-F238E27FC236}">
                      <a16:creationId xmlns:a16="http://schemas.microsoft.com/office/drawing/2014/main" id="{63A28B4A-4A7E-490C-83C7-BEAB771E379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6500" y="2892863"/>
                  <a:ext cx="2676887" cy="338554"/>
                </a:xfrm>
                <a:prstGeom prst="rect">
                  <a:avLst/>
                </a:prstGeom>
                <a:blipFill>
                  <a:blip r:embed="rId23"/>
                  <a:stretch>
                    <a:fillRect l="-1139" t="-5455" b="-23636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AF2C0EE-ABEC-4CDB-A337-0A3AB482078E}"/>
              </a:ext>
            </a:extLst>
          </p:cNvPr>
          <p:cNvGrpSpPr/>
          <p:nvPr/>
        </p:nvGrpSpPr>
        <p:grpSpPr>
          <a:xfrm>
            <a:off x="475509" y="2488310"/>
            <a:ext cx="3019242" cy="2216243"/>
            <a:chOff x="475509" y="2488310"/>
            <a:chExt cx="3019242" cy="221624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4787932B-BA3F-4C42-8165-8CA7F5AEC0A9}"/>
                </a:ext>
              </a:extLst>
            </p:cNvPr>
            <p:cNvGrpSpPr/>
            <p:nvPr/>
          </p:nvGrpSpPr>
          <p:grpSpPr>
            <a:xfrm>
              <a:off x="475509" y="2488310"/>
              <a:ext cx="3019242" cy="2216243"/>
              <a:chOff x="2092560" y="2375578"/>
              <a:chExt cx="3019242" cy="2216243"/>
            </a:xfrm>
          </p:grpSpPr>
          <p:grpSp>
            <p:nvGrpSpPr>
              <p:cNvPr id="240" name="Group 239">
                <a:extLst>
                  <a:ext uri="{FF2B5EF4-FFF2-40B4-BE49-F238E27FC236}">
                    <a16:creationId xmlns:a16="http://schemas.microsoft.com/office/drawing/2014/main" id="{5321F928-E5D6-412B-9DAF-C976DA23BF32}"/>
                  </a:ext>
                </a:extLst>
              </p:cNvPr>
              <p:cNvGrpSpPr/>
              <p:nvPr/>
            </p:nvGrpSpPr>
            <p:grpSpPr>
              <a:xfrm>
                <a:off x="2374283" y="2375578"/>
                <a:ext cx="2737519" cy="2216243"/>
                <a:chOff x="2374283" y="2375578"/>
                <a:chExt cx="2737519" cy="2216243"/>
              </a:xfrm>
            </p:grpSpPr>
            <p:grpSp>
              <p:nvGrpSpPr>
                <p:cNvPr id="215" name="Group 214">
                  <a:extLst>
                    <a:ext uri="{FF2B5EF4-FFF2-40B4-BE49-F238E27FC236}">
                      <a16:creationId xmlns:a16="http://schemas.microsoft.com/office/drawing/2014/main" id="{2770F94E-A265-4D68-BEF1-F4EF8AC3911E}"/>
                    </a:ext>
                  </a:extLst>
                </p:cNvPr>
                <p:cNvGrpSpPr/>
                <p:nvPr/>
              </p:nvGrpSpPr>
              <p:grpSpPr>
                <a:xfrm>
                  <a:off x="3443136" y="2375578"/>
                  <a:ext cx="1668666" cy="2216243"/>
                  <a:chOff x="3755256" y="2331461"/>
                  <a:chExt cx="1668666" cy="2216243"/>
                </a:xfrm>
              </p:grpSpPr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1386C9EC-342A-4DCE-9D28-6F59F548BF8B}"/>
                      </a:ext>
                    </a:extLst>
                  </p:cNvPr>
                  <p:cNvGrpSpPr/>
                  <p:nvPr/>
                </p:nvGrpSpPr>
                <p:grpSpPr>
                  <a:xfrm>
                    <a:off x="4767303" y="3108795"/>
                    <a:ext cx="184150" cy="1438909"/>
                    <a:chOff x="0" y="0"/>
                    <a:chExt cx="184942" cy="1441450"/>
                  </a:xfrm>
                </p:grpSpPr>
                <p:grpSp>
                  <p:nvGrpSpPr>
                    <p:cNvPr id="155" name="Group 154">
                      <a:extLst>
                        <a:ext uri="{FF2B5EF4-FFF2-40B4-BE49-F238E27FC236}">
                          <a16:creationId xmlns:a16="http://schemas.microsoft.com/office/drawing/2014/main" id="{D4F2251A-F8CC-44E3-A63F-E26315AFE5C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0" y="0"/>
                      <a:ext cx="184942" cy="679659"/>
                      <a:chOff x="0" y="0"/>
                      <a:chExt cx="401482" cy="1644099"/>
                    </a:xfrm>
                  </p:grpSpPr>
                  <p:sp>
                    <p:nvSpPr>
                      <p:cNvPr id="163" name="Rectangle: Rounded Corners 162">
                        <a:extLst>
                          <a:ext uri="{FF2B5EF4-FFF2-40B4-BE49-F238E27FC236}">
                            <a16:creationId xmlns:a16="http://schemas.microsoft.com/office/drawing/2014/main" id="{283DA307-124E-4E8B-BB65-E66F43E2FA9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0" y="0"/>
                        <a:ext cx="401482" cy="1644099"/>
                      </a:xfrm>
                      <a:prstGeom prst="round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64" name="Flowchart: Connector 163">
                        <a:extLst>
                          <a:ext uri="{FF2B5EF4-FFF2-40B4-BE49-F238E27FC236}">
                            <a16:creationId xmlns:a16="http://schemas.microsoft.com/office/drawing/2014/main" id="{F0EC53EB-E4DD-4743-AAB8-AEADE889EE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911" y="87740"/>
                        <a:ext cx="289661" cy="284483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65" name="Flowchart: Connector 164">
                        <a:extLst>
                          <a:ext uri="{FF2B5EF4-FFF2-40B4-BE49-F238E27FC236}">
                            <a16:creationId xmlns:a16="http://schemas.microsoft.com/office/drawing/2014/main" id="{38960538-4AB3-4462-814D-EF27220D74B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4593" y="532225"/>
                        <a:ext cx="92294" cy="87771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66" name="Flowchart: Connector 165">
                        <a:extLst>
                          <a:ext uri="{FF2B5EF4-FFF2-40B4-BE49-F238E27FC236}">
                            <a16:creationId xmlns:a16="http://schemas.microsoft.com/office/drawing/2014/main" id="{189ACCAC-F29D-4ABC-AF12-A67C25E0126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4594" y="785174"/>
                        <a:ext cx="92294" cy="87771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67" name="Flowchart: Connector 166">
                        <a:extLst>
                          <a:ext uri="{FF2B5EF4-FFF2-40B4-BE49-F238E27FC236}">
                            <a16:creationId xmlns:a16="http://schemas.microsoft.com/office/drawing/2014/main" id="{073DD280-41E4-4717-8B2D-DE4B857AAD4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4594" y="1035029"/>
                        <a:ext cx="92294" cy="87771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68" name="Flowchart: Connector 167">
                        <a:extLst>
                          <a:ext uri="{FF2B5EF4-FFF2-40B4-BE49-F238E27FC236}">
                            <a16:creationId xmlns:a16="http://schemas.microsoft.com/office/drawing/2014/main" id="{4352E3C9-96BF-49A3-ABDD-82435B8DABD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911" y="1284884"/>
                        <a:ext cx="289660" cy="284483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156" name="Group 155">
                      <a:extLst>
                        <a:ext uri="{FF2B5EF4-FFF2-40B4-BE49-F238E27FC236}">
                          <a16:creationId xmlns:a16="http://schemas.microsoft.com/office/drawing/2014/main" id="{5CB4A72C-53E8-4898-8E82-FC0481B5655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0" y="762000"/>
                      <a:ext cx="184785" cy="679450"/>
                      <a:chOff x="0" y="0"/>
                      <a:chExt cx="401482" cy="1644099"/>
                    </a:xfrm>
                  </p:grpSpPr>
                  <p:sp>
                    <p:nvSpPr>
                      <p:cNvPr id="157" name="Rectangle: Rounded Corners 156">
                        <a:extLst>
                          <a:ext uri="{FF2B5EF4-FFF2-40B4-BE49-F238E27FC236}">
                            <a16:creationId xmlns:a16="http://schemas.microsoft.com/office/drawing/2014/main" id="{D8B758E9-92B5-4843-BD6E-F8A433A0664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0" y="0"/>
                        <a:ext cx="401482" cy="1644099"/>
                      </a:xfrm>
                      <a:prstGeom prst="round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58" name="Flowchart: Connector 157">
                        <a:extLst>
                          <a:ext uri="{FF2B5EF4-FFF2-40B4-BE49-F238E27FC236}">
                            <a16:creationId xmlns:a16="http://schemas.microsoft.com/office/drawing/2014/main" id="{92E182D6-8DC8-4EDD-8230-C6F4034ADAC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911" y="87740"/>
                        <a:ext cx="289661" cy="284483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59" name="Flowchart: Connector 158">
                        <a:extLst>
                          <a:ext uri="{FF2B5EF4-FFF2-40B4-BE49-F238E27FC236}">
                            <a16:creationId xmlns:a16="http://schemas.microsoft.com/office/drawing/2014/main" id="{84895FD7-69E9-41B8-9B0E-4DC2E58043C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4593" y="532225"/>
                        <a:ext cx="92294" cy="87771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60" name="Flowchart: Connector 159">
                        <a:extLst>
                          <a:ext uri="{FF2B5EF4-FFF2-40B4-BE49-F238E27FC236}">
                            <a16:creationId xmlns:a16="http://schemas.microsoft.com/office/drawing/2014/main" id="{5D6465F0-E4AE-47AD-BE28-077454BDCE8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4594" y="785174"/>
                        <a:ext cx="92294" cy="87771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61" name="Flowchart: Connector 160">
                        <a:extLst>
                          <a:ext uri="{FF2B5EF4-FFF2-40B4-BE49-F238E27FC236}">
                            <a16:creationId xmlns:a16="http://schemas.microsoft.com/office/drawing/2014/main" id="{DA6AD6BF-0ACE-4A21-9F2F-B3A0022C68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4594" y="1035029"/>
                        <a:ext cx="92294" cy="87771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62" name="Flowchart: Connector 161">
                        <a:extLst>
                          <a:ext uri="{FF2B5EF4-FFF2-40B4-BE49-F238E27FC236}">
                            <a16:creationId xmlns:a16="http://schemas.microsoft.com/office/drawing/2014/main" id="{A33FBC1A-F55E-4852-9521-B3CF646E41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911" y="1284884"/>
                        <a:ext cx="289660" cy="284483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US"/>
                      </a:p>
                    </p:txBody>
                  </p:sp>
                </p:grp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6" name="TextBox 10">
                        <a:extLst>
                          <a:ext uri="{FF2B5EF4-FFF2-40B4-BE49-F238E27FC236}">
                            <a16:creationId xmlns:a16="http://schemas.microsoft.com/office/drawing/2014/main" id="{FF3A19A7-B9D7-4A94-81A1-3848896352F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037082" y="2331461"/>
                        <a:ext cx="1386840" cy="64102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noAutofit/>
                      </a:bodyPr>
                      <a:lstStyle/>
                      <a:p>
                        <a:pPr marL="0" marR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sz="1400" b="0" i="0" kern="120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synthetically</m:t>
                              </m:r>
                            </m:oMath>
                          </m:oMathPara>
                        </a14:m>
                        <a:endParaRPr lang="en-US" sz="1400" b="0" kern="1200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  <a:p>
                        <a:pPr marL="0" marR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sz="1400" b="0" i="0" kern="120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mapped</m:t>
                              </m:r>
                              <m:r>
                                <a:rPr lang="en-US" sz="1400" b="0" i="0" kern="120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1400" b="0" i="0" kern="120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data</m:t>
                              </m:r>
                            </m:oMath>
                          </m:oMathPara>
                        </a14:m>
                        <a:endParaRPr lang="en-US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26" name="TextBox 10">
                        <a:extLst>
                          <a:ext uri="{FF2B5EF4-FFF2-40B4-BE49-F238E27FC236}">
                            <a16:creationId xmlns:a16="http://schemas.microsoft.com/office/drawing/2014/main" id="{FF3A19A7-B9D7-4A94-81A1-3848896352F1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037082" y="2331461"/>
                        <a:ext cx="1386840" cy="641025"/>
                      </a:xfrm>
                      <a:prstGeom prst="rect">
                        <a:avLst/>
                      </a:prstGeom>
                      <a:blipFill>
                        <a:blip r:embed="rId24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SG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grpSp>
                <p:nvGrpSpPr>
                  <p:cNvPr id="197" name="Group 196">
                    <a:extLst>
                      <a:ext uri="{FF2B5EF4-FFF2-40B4-BE49-F238E27FC236}">
                        <a16:creationId xmlns:a16="http://schemas.microsoft.com/office/drawing/2014/main" id="{67E25B0E-3D68-47FD-8136-929E8D646D4E}"/>
                      </a:ext>
                    </a:extLst>
                  </p:cNvPr>
                  <p:cNvGrpSpPr/>
                  <p:nvPr/>
                </p:nvGrpSpPr>
                <p:grpSpPr>
                  <a:xfrm>
                    <a:off x="3755256" y="3956906"/>
                    <a:ext cx="979763" cy="511907"/>
                    <a:chOff x="1751031" y="118792"/>
                    <a:chExt cx="980186" cy="511907"/>
                  </a:xfrm>
                </p:grpSpPr>
                <p:cxnSp>
                  <p:nvCxnSpPr>
                    <p:cNvPr id="198" name="Straight Arrow Connector 197">
                      <a:extLst>
                        <a:ext uri="{FF2B5EF4-FFF2-40B4-BE49-F238E27FC236}">
                          <a16:creationId xmlns:a16="http://schemas.microsoft.com/office/drawing/2014/main" id="{6009C1C0-B99F-4472-8A20-575EF4BB4EF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751031" y="366395"/>
                      <a:ext cx="980186" cy="0"/>
                    </a:xfrm>
                    <a:prstGeom prst="straightConnector1">
                      <a:avLst/>
                    </a:prstGeom>
                    <a:ln w="19050">
                      <a:solidFill>
                        <a:srgbClr val="002060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199" name="Group 198">
                      <a:extLst>
                        <a:ext uri="{FF2B5EF4-FFF2-40B4-BE49-F238E27FC236}">
                          <a16:creationId xmlns:a16="http://schemas.microsoft.com/office/drawing/2014/main" id="{44003B4E-D324-4F62-B929-415FCC89383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990829" y="118792"/>
                      <a:ext cx="468017" cy="511907"/>
                      <a:chOff x="116402" y="118960"/>
                      <a:chExt cx="468411" cy="512635"/>
                    </a:xfrm>
                  </p:grpSpPr>
                  <p:sp>
                    <p:nvSpPr>
                      <p:cNvPr id="207" name="Trapezoid 206">
                        <a:extLst>
                          <a:ext uri="{FF2B5EF4-FFF2-40B4-BE49-F238E27FC236}">
                            <a16:creationId xmlns:a16="http://schemas.microsoft.com/office/drawing/2014/main" id="{789E5563-A5A8-400D-8DCF-ECDCB1BB1010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95245" y="196640"/>
                        <a:ext cx="512635" cy="357276"/>
                      </a:xfrm>
                      <a:prstGeom prst="trapezoid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 w="635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US"/>
                      </a:p>
                    </p:txBody>
                  </p:sp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208" name="TextBox 10">
                            <a:extLst>
                              <a:ext uri="{FF2B5EF4-FFF2-40B4-BE49-F238E27FC236}">
                                <a16:creationId xmlns:a16="http://schemas.microsoft.com/office/drawing/2014/main" id="{D2449B20-5AB8-44E0-909E-102AD8AE2B28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16402" y="198468"/>
                            <a:ext cx="468411" cy="359410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noAutofit/>
                          </a:bodyPr>
                          <a:lstStyle/>
                          <a:p>
                            <a:pPr marL="0" marR="0" algn="ctr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r>
                                    <a:rPr lang="en-US" sz="16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𝐺</m:t>
                                  </m:r>
                                </m:oMath>
                              </m:oMathPara>
                            </a14:m>
                            <a:endParaRPr lang="en-US" sz="12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208" name="TextBox 10">
                            <a:extLst>
                              <a:ext uri="{FF2B5EF4-FFF2-40B4-BE49-F238E27FC236}">
                                <a16:creationId xmlns:a16="http://schemas.microsoft.com/office/drawing/2014/main" id="{D2449B20-5AB8-44E0-909E-102AD8AE2B28}"/>
                              </a:ext>
                            </a:extLst>
                          </p:cNvPr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116402" y="198468"/>
                            <a:ext cx="468411" cy="359410"/>
                          </a:xfrm>
                          <a:prstGeom prst="rect">
                            <a:avLst/>
                          </a:prstGeom>
                          <a:blipFill>
                            <a:blip r:embed="rId16"/>
                            <a:stretch>
                              <a:fillRect/>
                            </a:stretch>
                          </a:blipFill>
                        </p:spPr>
                        <p:txBody>
                          <a:bodyPr/>
                          <a:lstStyle/>
                          <a:p>
                            <a:r>
                              <a:rPr lang="en-US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</p:grpSp>
              </p:grpSp>
            </p:grpSp>
            <p:pic>
              <p:nvPicPr>
                <p:cNvPr id="229" name="Picture 4" descr="http://icons.iconarchive.com/icons/designbolts/free-male-avatars/icons-390.jpg">
                  <a:extLst>
                    <a:ext uri="{FF2B5EF4-FFF2-40B4-BE49-F238E27FC236}">
                      <a16:creationId xmlns:a16="http://schemas.microsoft.com/office/drawing/2014/main" id="{BFA80A8E-04AD-4D37-A4A1-3CBB91B78C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69629" b="54358"/>
                <a:stretch/>
              </p:blipFill>
              <p:spPr bwMode="auto">
                <a:xfrm>
                  <a:off x="2374283" y="3455844"/>
                  <a:ext cx="497923" cy="49885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204" name="Picture 14" descr="Image result for right symbol">
                <a:extLst>
                  <a:ext uri="{FF2B5EF4-FFF2-40B4-BE49-F238E27FC236}">
                    <a16:creationId xmlns:a16="http://schemas.microsoft.com/office/drawing/2014/main" id="{B31D2740-ABA8-43C1-A47E-511ADF3C1F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99" t="29665" r="51257" b="28251"/>
              <a:stretch/>
            </p:blipFill>
            <p:spPr bwMode="auto">
              <a:xfrm>
                <a:off x="2092560" y="3659731"/>
                <a:ext cx="234950" cy="24447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8" name="TextBox 10">
                  <a:extLst>
                    <a:ext uri="{FF2B5EF4-FFF2-40B4-BE49-F238E27FC236}">
                      <a16:creationId xmlns:a16="http://schemas.microsoft.com/office/drawing/2014/main" id="{EA3D60DF-53CB-4150-A165-2F6ADA86BB91}"/>
                    </a:ext>
                  </a:extLst>
                </p:cNvPr>
                <p:cNvSpPr txBox="1"/>
                <p:nvPr/>
              </p:nvSpPr>
              <p:spPr>
                <a:xfrm>
                  <a:off x="698039" y="3256218"/>
                  <a:ext cx="678905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tx1"/>
                      </a:solidFill>
                    </a:rPr>
                    <a:t>user </a:t>
                  </a:r>
                  <a14:m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</m:oMath>
                  </a14:m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18" name="TextBox 10">
                  <a:extLst>
                    <a:ext uri="{FF2B5EF4-FFF2-40B4-BE49-F238E27FC236}">
                      <a16:creationId xmlns:a16="http://schemas.microsoft.com/office/drawing/2014/main" id="{EA3D60DF-53CB-4150-A165-2F6ADA86BB9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8039" y="3256218"/>
                  <a:ext cx="678905" cy="307777"/>
                </a:xfrm>
                <a:prstGeom prst="rect">
                  <a:avLst/>
                </a:prstGeom>
                <a:blipFill>
                  <a:blip r:embed="rId25"/>
                  <a:stretch>
                    <a:fillRect t="-3922" b="-19608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861A9FE-942B-49B0-834C-9ADC8E22F03C}"/>
              </a:ext>
            </a:extLst>
          </p:cNvPr>
          <p:cNvGrpSpPr/>
          <p:nvPr/>
        </p:nvGrpSpPr>
        <p:grpSpPr>
          <a:xfrm>
            <a:off x="483206" y="4866512"/>
            <a:ext cx="6785455" cy="1882870"/>
            <a:chOff x="483206" y="4866512"/>
            <a:chExt cx="6785455" cy="188287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545C1C9-DF61-4102-9D21-2AAEEF303F93}"/>
                </a:ext>
              </a:extLst>
            </p:cNvPr>
            <p:cNvGrpSpPr/>
            <p:nvPr/>
          </p:nvGrpSpPr>
          <p:grpSpPr>
            <a:xfrm>
              <a:off x="483206" y="4866512"/>
              <a:ext cx="6785455" cy="1882870"/>
              <a:chOff x="2100257" y="4753780"/>
              <a:chExt cx="6785455" cy="188287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228D8631-8550-4ADB-A3BE-B153578AFFC8}"/>
                  </a:ext>
                </a:extLst>
              </p:cNvPr>
              <p:cNvGrpSpPr/>
              <p:nvPr/>
            </p:nvGrpSpPr>
            <p:grpSpPr>
              <a:xfrm>
                <a:off x="2100257" y="4753780"/>
                <a:ext cx="6785455" cy="1882870"/>
                <a:chOff x="2100257" y="4753780"/>
                <a:chExt cx="6785455" cy="1882870"/>
              </a:xfrm>
            </p:grpSpPr>
            <p:grpSp>
              <p:nvGrpSpPr>
                <p:cNvPr id="254" name="Group 253">
                  <a:extLst>
                    <a:ext uri="{FF2B5EF4-FFF2-40B4-BE49-F238E27FC236}">
                      <a16:creationId xmlns:a16="http://schemas.microsoft.com/office/drawing/2014/main" id="{30F955AB-C7B5-4F26-A0A9-9D56F2860680}"/>
                    </a:ext>
                  </a:extLst>
                </p:cNvPr>
                <p:cNvGrpSpPr/>
                <p:nvPr/>
              </p:nvGrpSpPr>
              <p:grpSpPr>
                <a:xfrm>
                  <a:off x="2238947" y="4753780"/>
                  <a:ext cx="6646765" cy="1882870"/>
                  <a:chOff x="2238947" y="4753780"/>
                  <a:chExt cx="6646765" cy="1882870"/>
                </a:xfrm>
              </p:grpSpPr>
              <p:cxnSp>
                <p:nvCxnSpPr>
                  <p:cNvPr id="4" name="Straight Connector 3">
                    <a:extLst>
                      <a:ext uri="{FF2B5EF4-FFF2-40B4-BE49-F238E27FC236}">
                        <a16:creationId xmlns:a16="http://schemas.microsoft.com/office/drawing/2014/main" id="{36B8050B-67BC-4D27-8736-343E709AE79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238947" y="4753780"/>
                    <a:ext cx="4357626" cy="0"/>
                  </a:xfrm>
                  <a:prstGeom prst="line">
                    <a:avLst/>
                  </a:prstGeom>
                  <a:ln w="9525">
                    <a:solidFill>
                      <a:srgbClr val="002060"/>
                    </a:solidFill>
                    <a:prstDash val="lg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52" name="Group 251">
                    <a:extLst>
                      <a:ext uri="{FF2B5EF4-FFF2-40B4-BE49-F238E27FC236}">
                        <a16:creationId xmlns:a16="http://schemas.microsoft.com/office/drawing/2014/main" id="{120F76CB-F6FB-4F2E-B836-46ADD54943DF}"/>
                      </a:ext>
                    </a:extLst>
                  </p:cNvPr>
                  <p:cNvGrpSpPr/>
                  <p:nvPr/>
                </p:nvGrpSpPr>
                <p:grpSpPr>
                  <a:xfrm>
                    <a:off x="2436664" y="4838073"/>
                    <a:ext cx="6449048" cy="1798577"/>
                    <a:chOff x="2436664" y="4838073"/>
                    <a:chExt cx="6449048" cy="1798577"/>
                  </a:xfrm>
                </p:grpSpPr>
                <p:grpSp>
                  <p:nvGrpSpPr>
                    <p:cNvPr id="250" name="Group 249">
                      <a:extLst>
                        <a:ext uri="{FF2B5EF4-FFF2-40B4-BE49-F238E27FC236}">
                          <a16:creationId xmlns:a16="http://schemas.microsoft.com/office/drawing/2014/main" id="{E808E85E-AC76-4A7C-9684-1B8008BE8B7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436664" y="4838073"/>
                      <a:ext cx="6449048" cy="1798577"/>
                      <a:chOff x="2436427" y="4837852"/>
                      <a:chExt cx="6449048" cy="1798577"/>
                    </a:xfrm>
                  </p:grpSpPr>
                  <p:grpSp>
                    <p:nvGrpSpPr>
                      <p:cNvPr id="247" name="Group 246">
                        <a:extLst>
                          <a:ext uri="{FF2B5EF4-FFF2-40B4-BE49-F238E27FC236}">
                            <a16:creationId xmlns:a16="http://schemas.microsoft.com/office/drawing/2014/main" id="{EE747B4F-4FD1-4183-826E-DC5A3572A87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8068865" y="4837852"/>
                        <a:ext cx="816610" cy="957697"/>
                        <a:chOff x="8068865" y="4837852"/>
                        <a:chExt cx="816610" cy="957697"/>
                      </a:xfrm>
                    </p:grpSpPr>
                    <p:sp>
                      <p:nvSpPr>
                        <p:cNvPr id="11" name="Flowchart: Connector 10">
                          <a:extLst>
                            <a:ext uri="{FF2B5EF4-FFF2-40B4-BE49-F238E27FC236}">
                              <a16:creationId xmlns:a16="http://schemas.microsoft.com/office/drawing/2014/main" id="{9A57B726-D0CC-4A07-B209-0E55550FC73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V="1">
                          <a:off x="8551465" y="5153564"/>
                          <a:ext cx="231140" cy="226060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6350"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mc:AlternateContent xmlns:mc="http://schemas.openxmlformats.org/markup-compatibility/2006" xmlns:a14="http://schemas.microsoft.com/office/drawing/2010/main">
                      <mc:Choice Requires="a14">
                        <p:sp>
                          <p:nvSpPr>
                            <p:cNvPr id="12" name="TextBox 182">
                              <a:extLst>
                                <a:ext uri="{FF2B5EF4-FFF2-40B4-BE49-F238E27FC236}">
                                  <a16:creationId xmlns:a16="http://schemas.microsoft.com/office/drawing/2014/main" id="{1F1F13D1-C2B3-4156-BF1D-EADD28FF6B0D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 rot="10800000" flipV="1">
                              <a:off x="8435260" y="5390419"/>
                              <a:ext cx="450215" cy="405130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noAutofit/>
                            </a:bodyPr>
                            <a:lstStyle/>
                            <a:p>
                              <a:pPr marL="0" marR="0" algn="ctr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</a:pPr>
                              <a14:m>
                                <m:oMathPara xmlns:m="http://schemas.openxmlformats.org/officeDocument/2006/math">
                                  <m:oMathParaPr>
                                    <m:jc m:val="centerGroup"/>
                                  </m:oMathParaPr>
                                  <m:oMath xmlns:m="http://schemas.openxmlformats.org/officeDocument/2006/math">
                                    <m:sSubSup>
                                      <m:sSubSupPr>
                                        <m:ctrlPr>
                                          <a:rPr lang="en-US" sz="1600" i="1" kern="1200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Sup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sz="1600" i="1" kern="1200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1600" i="1" kern="1200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𝑟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sz="1600" i="1" kern="1200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𝑣𝑖</m:t>
                                        </m:r>
                                      </m:sub>
                                      <m:sup>
                                        <m:r>
                                          <a:rPr lang="en-US" sz="1600" i="1" kern="1200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𝑡</m:t>
                                        </m:r>
                                      </m:sup>
                                    </m:sSubSup>
                                  </m:oMath>
                                </m:oMathPara>
                              </a14:m>
                              <a:endParaRPr lang="en-US" sz="1100">
                                <a:effectLst/>
                                <a:latin typeface="Times New Roman" panose="02020603050405020304" pitchFamily="18" charset="0"/>
                                <a:ea typeface="Times New Roman" panose="02020603050405020304" pitchFamily="18" charset="0"/>
                              </a:endParaRPr>
                            </a:p>
                          </p:txBody>
                        </p:sp>
                      </mc:Choice>
                      <mc:Fallback xmlns="">
                        <p:sp>
                          <p:nvSpPr>
                            <p:cNvPr id="12" name="TextBox 182">
                              <a:extLst>
                                <a:ext uri="{FF2B5EF4-FFF2-40B4-BE49-F238E27FC236}">
                                  <a16:creationId xmlns:a16="http://schemas.microsoft.com/office/drawing/2014/main" id="{1F1F13D1-C2B3-4156-BF1D-EADD28FF6B0D}"/>
                                </a:ext>
                              </a:extLst>
                            </p:cNvPr>
                            <p:cNvSpPr txBox="1">
                              <a:spLocks noRot="1" noChangeAspect="1" noMove="1" noResize="1" noEditPoints="1" noAdjustHandles="1" noChangeArrowheads="1" noChangeShapeType="1" noTextEdit="1"/>
                            </p:cNvSpPr>
                            <p:nvPr/>
                          </p:nvSpPr>
                          <p:spPr>
                            <a:xfrm rot="10800000" flipV="1">
                              <a:off x="8435260" y="5390419"/>
                              <a:ext cx="450215" cy="405130"/>
                            </a:xfrm>
                            <a:prstGeom prst="rect">
                              <a:avLst/>
                            </a:prstGeom>
                            <a:blipFill>
                              <a:blip r:embed="rId18"/>
                              <a:stretch>
                                <a:fillRect r="-8108"/>
                              </a:stretch>
                            </a:blipFill>
                          </p:spPr>
                          <p:txBody>
                            <a:bodyPr/>
                            <a:lstStyle/>
                            <a:p>
                              <a:r>
                                <a:rPr lang="en-US">
                                  <a:noFill/>
                                </a:rPr>
                                <a:t> </a:t>
                              </a:r>
                            </a:p>
                          </p:txBody>
                        </p:sp>
                      </mc:Fallback>
                    </mc:AlternateContent>
                    <p:grpSp>
                      <p:nvGrpSpPr>
                        <p:cNvPr id="172" name="Group 171">
                          <a:extLst>
                            <a:ext uri="{FF2B5EF4-FFF2-40B4-BE49-F238E27FC236}">
                              <a16:creationId xmlns:a16="http://schemas.microsoft.com/office/drawing/2014/main" id="{54EE6884-D6A0-48F6-A330-D92CB29D3D4F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8068865" y="4837852"/>
                          <a:ext cx="463550" cy="861812"/>
                          <a:chOff x="0" y="0"/>
                          <a:chExt cx="630158" cy="862041"/>
                        </a:xfrm>
                      </p:grpSpPr>
                      <p:grpSp>
                        <p:nvGrpSpPr>
                          <p:cNvPr id="173" name="Group 172">
                            <a:extLst>
                              <a:ext uri="{FF2B5EF4-FFF2-40B4-BE49-F238E27FC236}">
                                <a16:creationId xmlns:a16="http://schemas.microsoft.com/office/drawing/2014/main" id="{CD64D440-3A44-4857-BB9E-71659597BAF2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0" y="0"/>
                            <a:ext cx="629920" cy="396875"/>
                            <a:chOff x="0" y="0"/>
                            <a:chExt cx="630158" cy="397427"/>
                          </a:xfrm>
                        </p:grpSpPr>
                        <p:cxnSp>
                          <p:nvCxnSpPr>
                            <p:cNvPr id="177" name="Straight Arrow Connector 176">
                              <a:extLst>
                                <a:ext uri="{FF2B5EF4-FFF2-40B4-BE49-F238E27FC236}">
                                  <a16:creationId xmlns:a16="http://schemas.microsoft.com/office/drawing/2014/main" id="{82E60C5E-EA49-4275-9ED7-5791B7BD9B5B}"/>
                                </a:ext>
                              </a:extLst>
                            </p:cNvPr>
                            <p:cNvCxnSpPr>
                              <a:cxnSpLocks/>
                            </p:cNvCxnSpPr>
                            <p:nvPr/>
                          </p:nvCxnSpPr>
                          <p:spPr>
                            <a:xfrm>
                              <a:off x="148281" y="0"/>
                              <a:ext cx="481877" cy="397427"/>
                            </a:xfrm>
                            <a:prstGeom prst="straightConnector1">
                              <a:avLst/>
                            </a:prstGeom>
                            <a:ln w="19050">
                              <a:solidFill>
                                <a:srgbClr val="C00000"/>
                              </a:solidFill>
                              <a:tailEnd type="triangle"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178" name="Straight Connector 177">
                              <a:extLst>
                                <a:ext uri="{FF2B5EF4-FFF2-40B4-BE49-F238E27FC236}">
                                  <a16:creationId xmlns:a16="http://schemas.microsoft.com/office/drawing/2014/main" id="{40F648A4-099C-4498-BBD9-00B3216E5D08}"/>
                                </a:ext>
                              </a:extLst>
                            </p:cNvPr>
                            <p:cNvCxnSpPr/>
                            <p:nvPr/>
                          </p:nvCxnSpPr>
                          <p:spPr>
                            <a:xfrm flipV="1">
                              <a:off x="0" y="0"/>
                              <a:ext cx="150495" cy="0"/>
                            </a:xfrm>
                            <a:prstGeom prst="line">
                              <a:avLst/>
                            </a:prstGeom>
                            <a:ln w="19050">
                              <a:solidFill>
                                <a:srgbClr val="C00000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  <p:grpSp>
                        <p:nvGrpSpPr>
                          <p:cNvPr id="174" name="Group 173">
                            <a:extLst>
                              <a:ext uri="{FF2B5EF4-FFF2-40B4-BE49-F238E27FC236}">
                                <a16:creationId xmlns:a16="http://schemas.microsoft.com/office/drawing/2014/main" id="{78CC72D7-EA33-4060-8E76-2A65CBFCECE7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 flipV="1">
                            <a:off x="0" y="464614"/>
                            <a:ext cx="630158" cy="397427"/>
                            <a:chOff x="0" y="0"/>
                            <a:chExt cx="630158" cy="397427"/>
                          </a:xfrm>
                        </p:grpSpPr>
                        <p:cxnSp>
                          <p:nvCxnSpPr>
                            <p:cNvPr id="175" name="Straight Arrow Connector 174">
                              <a:extLst>
                                <a:ext uri="{FF2B5EF4-FFF2-40B4-BE49-F238E27FC236}">
                                  <a16:creationId xmlns:a16="http://schemas.microsoft.com/office/drawing/2014/main" id="{3D397F5C-DE08-49F9-B2E3-E0325C31BB64}"/>
                                </a:ext>
                              </a:extLst>
                            </p:cNvPr>
                            <p:cNvCxnSpPr>
                              <a:cxnSpLocks/>
                            </p:cNvCxnSpPr>
                            <p:nvPr/>
                          </p:nvCxnSpPr>
                          <p:spPr>
                            <a:xfrm>
                              <a:off x="148281" y="0"/>
                              <a:ext cx="481877" cy="397427"/>
                            </a:xfrm>
                            <a:prstGeom prst="straightConnector1">
                              <a:avLst/>
                            </a:prstGeom>
                            <a:ln w="19050">
                              <a:solidFill>
                                <a:srgbClr val="C00000"/>
                              </a:solidFill>
                              <a:tailEnd type="triangle"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176" name="Straight Connector 175">
                              <a:extLst>
                                <a:ext uri="{FF2B5EF4-FFF2-40B4-BE49-F238E27FC236}">
                                  <a16:creationId xmlns:a16="http://schemas.microsoft.com/office/drawing/2014/main" id="{8DC08FA3-7810-4C4B-A0F7-DB1C46D7C049}"/>
                                </a:ext>
                              </a:extLst>
                            </p:cNvPr>
                            <p:cNvCxnSpPr/>
                            <p:nvPr/>
                          </p:nvCxnSpPr>
                          <p:spPr>
                            <a:xfrm flipV="1">
                              <a:off x="0" y="0"/>
                              <a:ext cx="150495" cy="0"/>
                            </a:xfrm>
                            <a:prstGeom prst="line">
                              <a:avLst/>
                            </a:prstGeom>
                            <a:ln w="19050">
                              <a:solidFill>
                                <a:srgbClr val="C00000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</p:grpSp>
                  </p:grpSp>
                  <p:grpSp>
                    <p:nvGrpSpPr>
                      <p:cNvPr id="246" name="Group 245">
                        <a:extLst>
                          <a:ext uri="{FF2B5EF4-FFF2-40B4-BE49-F238E27FC236}">
                            <a16:creationId xmlns:a16="http://schemas.microsoft.com/office/drawing/2014/main" id="{EBA6D71A-9663-412A-8A44-01F3E9887B4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436427" y="4937804"/>
                        <a:ext cx="5623705" cy="1698625"/>
                        <a:chOff x="2436427" y="4937804"/>
                        <a:chExt cx="5623705" cy="1698625"/>
                      </a:xfrm>
                    </p:grpSpPr>
                    <p:cxnSp>
                      <p:nvCxnSpPr>
                        <p:cNvPr id="28" name="Straight Arrow Connector 27">
                          <a:extLst>
                            <a:ext uri="{FF2B5EF4-FFF2-40B4-BE49-F238E27FC236}">
                              <a16:creationId xmlns:a16="http://schemas.microsoft.com/office/drawing/2014/main" id="{729251F9-DECB-4610-A148-1F6373F0BFDA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7325264" y="5702204"/>
                          <a:ext cx="529584" cy="0"/>
                        </a:xfrm>
                        <a:prstGeom prst="straightConnector1">
                          <a:avLst/>
                        </a:prstGeom>
                        <a:ln w="19050">
                          <a:solidFill>
                            <a:srgbClr val="C00000"/>
                          </a:solidFill>
                          <a:tailEnd type="triangle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grpSp>
                      <p:nvGrpSpPr>
                        <p:cNvPr id="29" name="Group 28">
                          <a:extLst>
                            <a:ext uri="{FF2B5EF4-FFF2-40B4-BE49-F238E27FC236}">
                              <a16:creationId xmlns:a16="http://schemas.microsoft.com/office/drawing/2014/main" id="{39D9F464-DF71-48DF-A769-05AA2CB6C0DA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 flipV="1">
                          <a:off x="5522910" y="5856648"/>
                          <a:ext cx="184150" cy="779781"/>
                          <a:chOff x="0" y="-9532"/>
                          <a:chExt cx="184785" cy="781371"/>
                        </a:xfrm>
                      </p:grpSpPr>
                      <p:grpSp>
                        <p:nvGrpSpPr>
                          <p:cNvPr id="116" name="Group 115">
                            <a:extLst>
                              <a:ext uri="{FF2B5EF4-FFF2-40B4-BE49-F238E27FC236}">
                                <a16:creationId xmlns:a16="http://schemas.microsoft.com/office/drawing/2014/main" id="{113EBD0F-82F4-4DB0-A1A3-02DB87B57AF0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0" y="-9532"/>
                            <a:ext cx="184785" cy="679450"/>
                            <a:chOff x="0" y="-23065"/>
                            <a:chExt cx="401482" cy="1644099"/>
                          </a:xfrm>
                        </p:grpSpPr>
                        <p:sp>
                          <p:nvSpPr>
                            <p:cNvPr id="118" name="Rectangle: Rounded Corners 117">
                              <a:extLst>
                                <a:ext uri="{FF2B5EF4-FFF2-40B4-BE49-F238E27FC236}">
                                  <a16:creationId xmlns:a16="http://schemas.microsoft.com/office/drawing/2014/main" id="{82878FFD-7288-4E3E-B28D-F80DC4ECB4A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0" y="-23065"/>
                              <a:ext cx="401482" cy="1644099"/>
                            </a:xfrm>
                            <a:prstGeom prst="roundRect">
                              <a:avLst/>
                            </a:prstGeom>
                            <a:solidFill>
                              <a:schemeClr val="accent4">
                                <a:lumMod val="20000"/>
                                <a:lumOff val="80000"/>
                              </a:schemeClr>
                            </a:solidFill>
                            <a:ln w="3175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19" name="Flowchart: Connector 118">
                              <a:extLst>
                                <a:ext uri="{FF2B5EF4-FFF2-40B4-BE49-F238E27FC236}">
                                  <a16:creationId xmlns:a16="http://schemas.microsoft.com/office/drawing/2014/main" id="{66F4DB85-123E-4EB0-8AE5-7E10BF311762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5911" y="87740"/>
                              <a:ext cx="289661" cy="284483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bg1"/>
                            </a:solidFill>
                            <a:ln w="3175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20" name="Flowchart: Connector 119">
                              <a:extLst>
                                <a:ext uri="{FF2B5EF4-FFF2-40B4-BE49-F238E27FC236}">
                                  <a16:creationId xmlns:a16="http://schemas.microsoft.com/office/drawing/2014/main" id="{8E0EA559-EA95-470F-8943-B004E916D395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4593" y="532225"/>
                              <a:ext cx="92294" cy="87771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tx1"/>
                            </a:solidFill>
                            <a:ln w="12700"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21" name="Flowchart: Connector 120">
                              <a:extLst>
                                <a:ext uri="{FF2B5EF4-FFF2-40B4-BE49-F238E27FC236}">
                                  <a16:creationId xmlns:a16="http://schemas.microsoft.com/office/drawing/2014/main" id="{56DE8D74-7948-4593-8EC6-6DCA360617BF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4594" y="785174"/>
                              <a:ext cx="92294" cy="87771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tx1"/>
                            </a:solidFill>
                            <a:ln w="12700"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22" name="Flowchart: Connector 121">
                              <a:extLst>
                                <a:ext uri="{FF2B5EF4-FFF2-40B4-BE49-F238E27FC236}">
                                  <a16:creationId xmlns:a16="http://schemas.microsoft.com/office/drawing/2014/main" id="{26084523-5679-4CF1-A321-256CB2A7676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4594" y="1035029"/>
                              <a:ext cx="92294" cy="87771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tx1"/>
                            </a:solidFill>
                            <a:ln w="12700"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23" name="Flowchart: Connector 122">
                              <a:extLst>
                                <a:ext uri="{FF2B5EF4-FFF2-40B4-BE49-F238E27FC236}">
                                  <a16:creationId xmlns:a16="http://schemas.microsoft.com/office/drawing/2014/main" id="{56D6752E-A69F-4C45-B904-47A49EBB784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5911" y="1284884"/>
                              <a:ext cx="289660" cy="284483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bg1"/>
                            </a:solidFill>
                            <a:ln w="3175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</p:grpSp>
                      <p:cxnSp>
                        <p:nvCxnSpPr>
                          <p:cNvPr id="117" name="Straight Connector 116">
                            <a:extLst>
                              <a:ext uri="{FF2B5EF4-FFF2-40B4-BE49-F238E27FC236}">
                                <a16:creationId xmlns:a16="http://schemas.microsoft.com/office/drawing/2014/main" id="{AAC2D038-F021-4092-812B-033242743920}"/>
                              </a:ext>
                            </a:extLst>
                          </p:cNvPr>
                          <p:cNvCxnSpPr/>
                          <p:nvPr/>
                        </p:nvCxnSpPr>
                        <p:spPr>
                          <a:xfrm rot="16200000" flipV="1">
                            <a:off x="40332" y="722671"/>
                            <a:ext cx="98336" cy="0"/>
                          </a:xfrm>
                          <a:prstGeom prst="line">
                            <a:avLst/>
                          </a:prstGeom>
                          <a:ln w="19050">
                            <a:solidFill>
                              <a:srgbClr val="C00000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grpSp>
                      <p:nvGrpSpPr>
                        <p:cNvPr id="96" name="Group 95">
                          <a:extLst>
                            <a:ext uri="{FF2B5EF4-FFF2-40B4-BE49-F238E27FC236}">
                              <a16:creationId xmlns:a16="http://schemas.microsoft.com/office/drawing/2014/main" id="{D6A3842E-2AED-499B-8A33-F1043C94351E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7875190" y="5265959"/>
                          <a:ext cx="184942" cy="679600"/>
                          <a:chOff x="0" y="0"/>
                          <a:chExt cx="401482" cy="1644099"/>
                        </a:xfrm>
                      </p:grpSpPr>
                      <p:sp>
                        <p:nvSpPr>
                          <p:cNvPr id="98" name="Rectangle: Rounded Corners 97">
                            <a:extLst>
                              <a:ext uri="{FF2B5EF4-FFF2-40B4-BE49-F238E27FC236}">
                                <a16:creationId xmlns:a16="http://schemas.microsoft.com/office/drawing/2014/main" id="{3EE07028-3449-42A3-932D-0B5E1EB0AA5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0" y="0"/>
                            <a:ext cx="401482" cy="1644099"/>
                          </a:xfrm>
                          <a:prstGeom prst="roundRect">
                            <a:avLst/>
                          </a:prstGeom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n w="31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99" name="Flowchart: Connector 98">
                            <a:extLst>
                              <a:ext uri="{FF2B5EF4-FFF2-40B4-BE49-F238E27FC236}">
                                <a16:creationId xmlns:a16="http://schemas.microsoft.com/office/drawing/2014/main" id="{21C1555A-7E56-4E6B-8090-3DDD5E4232D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5911" y="87740"/>
                            <a:ext cx="289661" cy="284483"/>
                          </a:xfrm>
                          <a:prstGeom prst="flowChartConnector">
                            <a:avLst/>
                          </a:prstGeom>
                          <a:solidFill>
                            <a:schemeClr val="bg1"/>
                          </a:solidFill>
                          <a:ln w="31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100" name="Flowchart: Connector 99">
                            <a:extLst>
                              <a:ext uri="{FF2B5EF4-FFF2-40B4-BE49-F238E27FC236}">
                                <a16:creationId xmlns:a16="http://schemas.microsoft.com/office/drawing/2014/main" id="{7367F9DA-7146-4EC4-880C-FB68B61FD6C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4593" y="532225"/>
                            <a:ext cx="92294" cy="87771"/>
                          </a:xfrm>
                          <a:prstGeom prst="flowChartConnector">
                            <a:avLst/>
                          </a:prstGeom>
                          <a:solidFill>
                            <a:schemeClr val="tx1"/>
                          </a:solidFill>
                          <a:ln w="12700"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101" name="Flowchart: Connector 100">
                            <a:extLst>
                              <a:ext uri="{FF2B5EF4-FFF2-40B4-BE49-F238E27FC236}">
                                <a16:creationId xmlns:a16="http://schemas.microsoft.com/office/drawing/2014/main" id="{AB4595C2-5999-41D7-B82A-5CBAFA33BAB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4594" y="785174"/>
                            <a:ext cx="92294" cy="87771"/>
                          </a:xfrm>
                          <a:prstGeom prst="flowChartConnector">
                            <a:avLst/>
                          </a:prstGeom>
                          <a:solidFill>
                            <a:schemeClr val="tx1"/>
                          </a:solidFill>
                          <a:ln w="12700"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102" name="Flowchart: Connector 101">
                            <a:extLst>
                              <a:ext uri="{FF2B5EF4-FFF2-40B4-BE49-F238E27FC236}">
                                <a16:creationId xmlns:a16="http://schemas.microsoft.com/office/drawing/2014/main" id="{149C271A-5872-426D-9C8A-DB206FCFBC2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4593" y="1030642"/>
                            <a:ext cx="92294" cy="96548"/>
                          </a:xfrm>
                          <a:prstGeom prst="flowChartConnector">
                            <a:avLst/>
                          </a:prstGeom>
                          <a:solidFill>
                            <a:schemeClr val="tx1"/>
                          </a:solidFill>
                          <a:ln w="12700"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103" name="Flowchart: Connector 102">
                            <a:extLst>
                              <a:ext uri="{FF2B5EF4-FFF2-40B4-BE49-F238E27FC236}">
                                <a16:creationId xmlns:a16="http://schemas.microsoft.com/office/drawing/2014/main" id="{9AC82D0F-9CF2-44E6-9D9C-8D4BA06BA6F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5911" y="1284884"/>
                            <a:ext cx="289660" cy="284483"/>
                          </a:xfrm>
                          <a:prstGeom prst="flowChartConnector">
                            <a:avLst/>
                          </a:prstGeom>
                          <a:solidFill>
                            <a:schemeClr val="bg1"/>
                          </a:solidFill>
                          <a:ln w="31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endParaRPr lang="en-US"/>
                          </a:p>
                        </p:txBody>
                      </p:sp>
                    </p:grpSp>
                    <p:grpSp>
                      <p:nvGrpSpPr>
                        <p:cNvPr id="35" name="Group 34">
                          <a:extLst>
                            <a:ext uri="{FF2B5EF4-FFF2-40B4-BE49-F238E27FC236}">
                              <a16:creationId xmlns:a16="http://schemas.microsoft.com/office/drawing/2014/main" id="{1EDDE269-C41F-44A9-8EBA-AB82555DB3E5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 flipV="1">
                          <a:off x="4440870" y="4937804"/>
                          <a:ext cx="184150" cy="1439545"/>
                          <a:chOff x="0" y="0"/>
                          <a:chExt cx="184942" cy="1441450"/>
                        </a:xfrm>
                      </p:grpSpPr>
                      <p:grpSp>
                        <p:nvGrpSpPr>
                          <p:cNvPr id="79" name="Group 78">
                            <a:extLst>
                              <a:ext uri="{FF2B5EF4-FFF2-40B4-BE49-F238E27FC236}">
                                <a16:creationId xmlns:a16="http://schemas.microsoft.com/office/drawing/2014/main" id="{5BEA70EA-31F2-4430-A1BE-95555C3C5BAE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0" y="0"/>
                            <a:ext cx="184942" cy="679659"/>
                            <a:chOff x="0" y="0"/>
                            <a:chExt cx="401482" cy="1644099"/>
                          </a:xfrm>
                        </p:grpSpPr>
                        <p:sp>
                          <p:nvSpPr>
                            <p:cNvPr id="87" name="Rectangle: Rounded Corners 86">
                              <a:extLst>
                                <a:ext uri="{FF2B5EF4-FFF2-40B4-BE49-F238E27FC236}">
                                  <a16:creationId xmlns:a16="http://schemas.microsoft.com/office/drawing/2014/main" id="{00DA9331-5064-4470-920C-352F2920612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0" y="0"/>
                              <a:ext cx="401482" cy="1644099"/>
                            </a:xfrm>
                            <a:prstGeom prst="roundRect">
                              <a:avLst/>
                            </a:prstGeom>
                            <a:solidFill>
                              <a:schemeClr val="accent4">
                                <a:lumMod val="20000"/>
                                <a:lumOff val="80000"/>
                              </a:schemeClr>
                            </a:solidFill>
                            <a:ln w="3175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88" name="Flowchart: Connector 87">
                              <a:extLst>
                                <a:ext uri="{FF2B5EF4-FFF2-40B4-BE49-F238E27FC236}">
                                  <a16:creationId xmlns:a16="http://schemas.microsoft.com/office/drawing/2014/main" id="{7346D431-C980-4E1C-8384-0579FF992E1D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5911" y="87740"/>
                              <a:ext cx="289661" cy="284483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bg1"/>
                            </a:solidFill>
                            <a:ln w="3175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89" name="Flowchart: Connector 88">
                              <a:extLst>
                                <a:ext uri="{FF2B5EF4-FFF2-40B4-BE49-F238E27FC236}">
                                  <a16:creationId xmlns:a16="http://schemas.microsoft.com/office/drawing/2014/main" id="{6D77F0E7-E59D-4E5F-9EE5-94121A650EA5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4593" y="532225"/>
                              <a:ext cx="92294" cy="87771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tx1"/>
                            </a:solidFill>
                            <a:ln w="12700"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90" name="Flowchart: Connector 89">
                              <a:extLst>
                                <a:ext uri="{FF2B5EF4-FFF2-40B4-BE49-F238E27FC236}">
                                  <a16:creationId xmlns:a16="http://schemas.microsoft.com/office/drawing/2014/main" id="{87EC6A17-9CBB-422A-9FD7-FC0C762E6B8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4594" y="785174"/>
                              <a:ext cx="92294" cy="87771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tx1"/>
                            </a:solidFill>
                            <a:ln w="12700"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91" name="Flowchart: Connector 90">
                              <a:extLst>
                                <a:ext uri="{FF2B5EF4-FFF2-40B4-BE49-F238E27FC236}">
                                  <a16:creationId xmlns:a16="http://schemas.microsoft.com/office/drawing/2014/main" id="{4E164B64-D3A6-4646-8776-3321FA6719BD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4594" y="1035029"/>
                              <a:ext cx="92294" cy="87771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tx1"/>
                            </a:solidFill>
                            <a:ln w="12700"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92" name="Flowchart: Connector 91">
                              <a:extLst>
                                <a:ext uri="{FF2B5EF4-FFF2-40B4-BE49-F238E27FC236}">
                                  <a16:creationId xmlns:a16="http://schemas.microsoft.com/office/drawing/2014/main" id="{627F8AFE-FC35-41CD-A7A8-B83F099FE74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5911" y="1284884"/>
                              <a:ext cx="289660" cy="284483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bg1"/>
                            </a:solidFill>
                            <a:ln w="3175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</p:grpSp>
                      <p:grpSp>
                        <p:nvGrpSpPr>
                          <p:cNvPr id="80" name="Group 79">
                            <a:extLst>
                              <a:ext uri="{FF2B5EF4-FFF2-40B4-BE49-F238E27FC236}">
                                <a16:creationId xmlns:a16="http://schemas.microsoft.com/office/drawing/2014/main" id="{F173919E-871D-4CB5-9BD8-9F4BF5D5A8AA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0" y="762000"/>
                            <a:ext cx="184785" cy="679450"/>
                            <a:chOff x="0" y="0"/>
                            <a:chExt cx="401482" cy="1644099"/>
                          </a:xfrm>
                        </p:grpSpPr>
                        <p:sp>
                          <p:nvSpPr>
                            <p:cNvPr id="81" name="Rectangle: Rounded Corners 80">
                              <a:extLst>
                                <a:ext uri="{FF2B5EF4-FFF2-40B4-BE49-F238E27FC236}">
                                  <a16:creationId xmlns:a16="http://schemas.microsoft.com/office/drawing/2014/main" id="{B425D092-3882-4D4F-95BA-CF113B9AA23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0" y="0"/>
                              <a:ext cx="401482" cy="1644099"/>
                            </a:xfrm>
                            <a:prstGeom prst="roundRect">
                              <a:avLst/>
                            </a:prstGeom>
                            <a:solidFill>
                              <a:schemeClr val="accent4">
                                <a:lumMod val="20000"/>
                                <a:lumOff val="80000"/>
                              </a:schemeClr>
                            </a:solidFill>
                            <a:ln w="3175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82" name="Flowchart: Connector 81">
                              <a:extLst>
                                <a:ext uri="{FF2B5EF4-FFF2-40B4-BE49-F238E27FC236}">
                                  <a16:creationId xmlns:a16="http://schemas.microsoft.com/office/drawing/2014/main" id="{4FCB67EF-5878-4C5A-B48B-61F350EDAD38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5911" y="87740"/>
                              <a:ext cx="289661" cy="284483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bg1"/>
                            </a:solidFill>
                            <a:ln w="3175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83" name="Flowchart: Connector 82">
                              <a:extLst>
                                <a:ext uri="{FF2B5EF4-FFF2-40B4-BE49-F238E27FC236}">
                                  <a16:creationId xmlns:a16="http://schemas.microsoft.com/office/drawing/2014/main" id="{345EED1E-E16F-46C9-88ED-62A0C9DC132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4593" y="532225"/>
                              <a:ext cx="92294" cy="87771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tx1"/>
                            </a:solidFill>
                            <a:ln w="12700"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84" name="Flowchart: Connector 83">
                              <a:extLst>
                                <a:ext uri="{FF2B5EF4-FFF2-40B4-BE49-F238E27FC236}">
                                  <a16:creationId xmlns:a16="http://schemas.microsoft.com/office/drawing/2014/main" id="{527B80FC-103D-4B4C-A8FE-002D2381A472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4594" y="785174"/>
                              <a:ext cx="92294" cy="87771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tx1"/>
                            </a:solidFill>
                            <a:ln w="12700"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85" name="Flowchart: Connector 84">
                              <a:extLst>
                                <a:ext uri="{FF2B5EF4-FFF2-40B4-BE49-F238E27FC236}">
                                  <a16:creationId xmlns:a16="http://schemas.microsoft.com/office/drawing/2014/main" id="{74D1351C-1FBB-43BF-B816-72263F59D5A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4594" y="1035029"/>
                              <a:ext cx="92294" cy="87771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tx1"/>
                            </a:solidFill>
                            <a:ln w="12700"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86" name="Flowchart: Connector 85">
                              <a:extLst>
                                <a:ext uri="{FF2B5EF4-FFF2-40B4-BE49-F238E27FC236}">
                                  <a16:creationId xmlns:a16="http://schemas.microsoft.com/office/drawing/2014/main" id="{C32F2E36-566E-4DAB-8B0C-05B365DF7E4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5911" y="1284884"/>
                              <a:ext cx="289660" cy="284483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bg1"/>
                            </a:solidFill>
                            <a:ln w="3175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</p:grpSp>
                    </p:grpSp>
                    <p:cxnSp>
                      <p:nvCxnSpPr>
                        <p:cNvPr id="190" name="Straight Arrow Connector 189">
                          <a:extLst>
                            <a:ext uri="{FF2B5EF4-FFF2-40B4-BE49-F238E27FC236}">
                              <a16:creationId xmlns:a16="http://schemas.microsoft.com/office/drawing/2014/main" id="{6FC7175F-2CCC-4BF8-96BD-7A3A1BE52330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 rot="16200000" flipH="1">
                          <a:off x="5825806" y="5629319"/>
                          <a:ext cx="0" cy="453390"/>
                        </a:xfrm>
                        <a:prstGeom prst="straightConnector1">
                          <a:avLst/>
                        </a:prstGeom>
                        <a:ln w="19050">
                          <a:solidFill>
                            <a:srgbClr val="C00000"/>
                          </a:solidFill>
                          <a:tailEnd type="triangle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grpSp>
                      <p:nvGrpSpPr>
                        <p:cNvPr id="192" name="Group 191">
                          <a:extLst>
                            <a:ext uri="{FF2B5EF4-FFF2-40B4-BE49-F238E27FC236}">
                              <a16:creationId xmlns:a16="http://schemas.microsoft.com/office/drawing/2014/main" id="{AB013A0A-BA15-408F-B6C2-88E44608BB13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6152630" y="5501773"/>
                          <a:ext cx="1177424" cy="447675"/>
                          <a:chOff x="35545" y="0"/>
                          <a:chExt cx="870439" cy="448799"/>
                        </a:xfrm>
                      </p:grpSpPr>
                      <p:sp>
                        <p:nvSpPr>
                          <p:cNvPr id="193" name="Rectangle: Rounded Corners 192">
                            <a:extLst>
                              <a:ext uri="{FF2B5EF4-FFF2-40B4-BE49-F238E27FC236}">
                                <a16:creationId xmlns:a16="http://schemas.microsoft.com/office/drawing/2014/main" id="{3EB69F58-62F9-4E44-AA77-619CBDCDCCE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5545" y="0"/>
                            <a:ext cx="870439" cy="448799"/>
                          </a:xfrm>
                          <a:prstGeom prst="roundRect">
                            <a:avLst/>
                          </a:prstGeom>
                          <a:solidFill>
                            <a:schemeClr val="bg1">
                              <a:lumMod val="95000"/>
                            </a:schemeClr>
                          </a:solidFill>
                          <a:ln w="635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endParaRPr lang="en-US"/>
                          </a:p>
                        </p:txBody>
                      </p:sp>
                      <mc:AlternateContent xmlns:mc="http://schemas.openxmlformats.org/markup-compatibility/2006" xmlns:a14="http://schemas.microsoft.com/office/drawing/2010/main">
                        <mc:Choice Requires="a14">
                          <p:sp>
                            <p:nvSpPr>
                              <p:cNvPr id="194" name="TextBox 10">
                                <a:extLst>
                                  <a:ext uri="{FF2B5EF4-FFF2-40B4-BE49-F238E27FC236}">
                                    <a16:creationId xmlns:a16="http://schemas.microsoft.com/office/drawing/2014/main" id="{590D672A-4078-4157-BAE0-17C168F112E3}"/>
                                  </a:ext>
                                </a:extLst>
                              </p:cNvPr>
                              <p:cNvSpPr txBox="1"/>
                              <p:nvPr/>
                            </p:nvSpPr>
                            <p:spPr>
                              <a:xfrm>
                                <a:off x="105976" y="72745"/>
                                <a:ext cx="754794" cy="277937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square" rtlCol="0">
                                <a:noAutofit/>
                              </a:bodyPr>
                              <a:lstStyle/>
                              <a:p>
                                <a:pPr marL="0" marR="0" algn="ctr"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</a:pPr>
                                <a14:m>
                                  <m:oMathPara xmlns:m="http://schemas.openxmlformats.org/officeDocument/2006/math">
                                    <m:oMathParaPr>
                                      <m:jc m:val="centerGroup"/>
                                    </m:oMathParaPr>
                                    <m:oMath xmlns:m="http://schemas.openxmlformats.org/officeDocument/2006/math">
                                      <m:r>
                                        <a:rPr lang="en-US" sz="1200" b="0" i="1" smtClean="0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𝑁𝑒𝑢𝑟𝑎𝑙</m:t>
                                      </m:r>
                                      <m:r>
                                        <a:rPr lang="en-US" sz="1200" b="0" i="1" smtClean="0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US" sz="1200" b="0" i="1" smtClean="0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𝑁𝑒𝑡</m:t>
                                      </m:r>
                                    </m:oMath>
                                  </m:oMathPara>
                                </a14:m>
                                <a:endParaRPr lang="en-US" sz="1200">
                                  <a:effectLst/>
                                  <a:latin typeface="Times New Roman" panose="02020603050405020304" pitchFamily="18" charset="0"/>
                                  <a:ea typeface="Times New Roman" panose="02020603050405020304" pitchFamily="18" charset="0"/>
                                </a:endParaRPr>
                              </a:p>
                            </p:txBody>
                          </p:sp>
                        </mc:Choice>
                        <mc:Fallback xmlns="">
                          <p:sp>
                            <p:nvSpPr>
                              <p:cNvPr id="194" name="TextBox 10">
                                <a:extLst>
                                  <a:ext uri="{FF2B5EF4-FFF2-40B4-BE49-F238E27FC236}">
                                    <a16:creationId xmlns:a16="http://schemas.microsoft.com/office/drawing/2014/main" id="{590D672A-4078-4157-BAE0-17C168F112E3}"/>
                                  </a:ext>
                                </a:extLst>
                              </p:cNvPr>
                              <p:cNvSpPr txBox="1">
                                <a:spLocks noRot="1" noChangeAspect="1" noMove="1" noResize="1" noEditPoints="1" noAdjustHandles="1" noChangeArrowheads="1" noChangeShapeType="1" noTextEdit="1"/>
                              </p:cNvSpPr>
                              <p:nvPr/>
                            </p:nvSpPr>
                            <p:spPr>
                              <a:xfrm>
                                <a:off x="105976" y="72745"/>
                                <a:ext cx="754794" cy="277937"/>
                              </a:xfrm>
                              <a:prstGeom prst="rect">
                                <a:avLst/>
                              </a:prstGeom>
                              <a:blipFill>
                                <a:blip r:embed="rId20"/>
                                <a:stretch>
                                  <a:fillRect/>
                                </a:stretch>
                              </a:blipFill>
                            </p:spPr>
                            <p:txBody>
                              <a:bodyPr/>
                              <a:lstStyle/>
                              <a:p>
                                <a:r>
                                  <a:rPr lang="en-US">
                                    <a:noFill/>
                                  </a:rPr>
                                  <a:t> </a:t>
                                </a:r>
                              </a:p>
                            </p:txBody>
                          </p:sp>
                        </mc:Fallback>
                      </mc:AlternateContent>
                    </p:grpSp>
                    <p:grpSp>
                      <p:nvGrpSpPr>
                        <p:cNvPr id="210" name="Group 209">
                          <a:extLst>
                            <a:ext uri="{FF2B5EF4-FFF2-40B4-BE49-F238E27FC236}">
                              <a16:creationId xmlns:a16="http://schemas.microsoft.com/office/drawing/2014/main" id="{A2265995-8FC1-4644-B446-1ED649941B58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3452374" y="5821041"/>
                          <a:ext cx="979763" cy="511907"/>
                          <a:chOff x="1751031" y="118792"/>
                          <a:chExt cx="980186" cy="511907"/>
                        </a:xfrm>
                      </p:grpSpPr>
                      <p:cxnSp>
                        <p:nvCxnSpPr>
                          <p:cNvPr id="211" name="Straight Arrow Connector 210">
                            <a:extLst>
                              <a:ext uri="{FF2B5EF4-FFF2-40B4-BE49-F238E27FC236}">
                                <a16:creationId xmlns:a16="http://schemas.microsoft.com/office/drawing/2014/main" id="{8B1039BB-5496-4015-AAB5-5683A1D34F4A}"/>
                              </a:ext>
                            </a:extLst>
                          </p:cNvPr>
                          <p:cNvCxnSpPr>
                            <a:cxnSpLocks/>
                          </p:cNvCxnSpPr>
                          <p:nvPr/>
                        </p:nvCxnSpPr>
                        <p:spPr>
                          <a:xfrm>
                            <a:off x="1751031" y="366395"/>
                            <a:ext cx="980186" cy="0"/>
                          </a:xfrm>
                          <a:prstGeom prst="straightConnector1">
                            <a:avLst/>
                          </a:prstGeom>
                          <a:ln w="19050">
                            <a:solidFill>
                              <a:srgbClr val="C00000"/>
                            </a:solidFill>
                            <a:tailEnd type="triangle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grpSp>
                        <p:nvGrpSpPr>
                          <p:cNvPr id="212" name="Group 211">
                            <a:extLst>
                              <a:ext uri="{FF2B5EF4-FFF2-40B4-BE49-F238E27FC236}">
                                <a16:creationId xmlns:a16="http://schemas.microsoft.com/office/drawing/2014/main" id="{21F62F41-4739-4253-B3B4-A9810923B692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990829" y="118792"/>
                            <a:ext cx="468017" cy="511907"/>
                            <a:chOff x="116402" y="118960"/>
                            <a:chExt cx="468411" cy="512635"/>
                          </a:xfrm>
                        </p:grpSpPr>
                        <p:sp>
                          <p:nvSpPr>
                            <p:cNvPr id="213" name="Trapezoid 212">
                              <a:extLst>
                                <a:ext uri="{FF2B5EF4-FFF2-40B4-BE49-F238E27FC236}">
                                  <a16:creationId xmlns:a16="http://schemas.microsoft.com/office/drawing/2014/main" id="{BFDCF4FE-C790-45BC-B5AA-127FFCD2D17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 rot="16200000">
                              <a:off x="95245" y="196640"/>
                              <a:ext cx="512635" cy="357276"/>
                            </a:xfrm>
                            <a:prstGeom prst="trapezoid">
                              <a:avLst/>
                            </a:prstGeom>
                            <a:solidFill>
                              <a:schemeClr val="bg1">
                                <a:lumMod val="95000"/>
                              </a:schemeClr>
                            </a:solidFill>
                            <a:ln w="6350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en-US"/>
                            </a:p>
                          </p:txBody>
                        </p:sp>
                        <mc:AlternateContent xmlns:mc="http://schemas.openxmlformats.org/markup-compatibility/2006" xmlns:a14="http://schemas.microsoft.com/office/drawing/2010/main">
                          <mc:Choice Requires="a14">
                            <p:sp>
                              <p:nvSpPr>
                                <p:cNvPr id="214" name="TextBox 10">
                                  <a:extLst>
                                    <a:ext uri="{FF2B5EF4-FFF2-40B4-BE49-F238E27FC236}">
                                      <a16:creationId xmlns:a16="http://schemas.microsoft.com/office/drawing/2014/main" id="{3F35E5CE-0381-432B-82BA-05D2A5C3CDFA}"/>
                                    </a:ext>
                                  </a:extLst>
                                </p:cNvPr>
                                <p:cNvSpPr txBox="1"/>
                                <p:nvPr/>
                              </p:nvSpPr>
                              <p:spPr>
                                <a:xfrm>
                                  <a:off x="116402" y="198468"/>
                                  <a:ext cx="468411" cy="359410"/>
                                </a:xfrm>
                                <a:prstGeom prst="rect">
                                  <a:avLst/>
                                </a:prstGeom>
                                <a:noFill/>
                              </p:spPr>
                              <p:txBody>
                                <a:bodyPr wrap="square" rtlCol="0">
                                  <a:noAutofit/>
                                </a:bodyPr>
                                <a:lstStyle/>
                                <a:p>
                                  <a:pPr marL="0" marR="0" algn="ctr"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</a:pPr>
                                  <a14:m>
                                    <m:oMathPara xmlns:m="http://schemas.openxmlformats.org/officeDocument/2006/math">
                                      <m:oMathParaPr>
                                        <m:jc m:val="centerGroup"/>
                                      </m:oMathParaPr>
                                      <m:oMath xmlns:m="http://schemas.openxmlformats.org/officeDocument/2006/math">
                                        <m:r>
                                          <a:rPr lang="en-US" sz="1600" i="1" kern="1200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  <m:t>𝐺</m:t>
                                        </m:r>
                                      </m:oMath>
                                    </m:oMathPara>
                                  </a14:m>
                                  <a:endParaRPr lang="en-US" sz="1200">
                                    <a:effectLst/>
                                    <a:latin typeface="Times New Roman" panose="02020603050405020304" pitchFamily="18" charset="0"/>
                                    <a:ea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</mc:Choice>
                          <mc:Fallback xmlns="">
                            <p:sp>
                              <p:nvSpPr>
                                <p:cNvPr id="214" name="TextBox 10">
                                  <a:extLst>
                                    <a:ext uri="{FF2B5EF4-FFF2-40B4-BE49-F238E27FC236}">
                                      <a16:creationId xmlns:a16="http://schemas.microsoft.com/office/drawing/2014/main" id="{3F35E5CE-0381-432B-82BA-05D2A5C3CDFA}"/>
                                    </a:ext>
                                  </a:extLst>
                                </p:cNvPr>
                                <p:cNvSpPr txBox="1">
                                  <a:spLocks noRot="1" noChangeAspect="1" noMove="1" noResize="1" noEditPoints="1" noAdjustHandles="1" noChangeArrowheads="1" noChangeShapeType="1" noTextEdit="1"/>
                                </p:cNvSpPr>
                                <p:nvPr/>
                              </p:nvSpPr>
                              <p:spPr>
                                <a:xfrm>
                                  <a:off x="116402" y="198468"/>
                                  <a:ext cx="468411" cy="359410"/>
                                </a:xfrm>
                                <a:prstGeom prst="rect">
                                  <a:avLst/>
                                </a:prstGeom>
                                <a:blipFill>
                                  <a:blip r:embed="rId21"/>
                                  <a:stretch>
                                    <a:fillRect/>
                                  </a:stretch>
                                </a:blipFill>
                              </p:spPr>
                              <p:txBody>
                                <a:bodyPr/>
                                <a:lstStyle/>
                                <a:p>
                                  <a:r>
                                    <a:rPr lang="en-US">
                                      <a:noFill/>
                                    </a:rPr>
                                    <a:t> </a:t>
                                  </a:r>
                                </a:p>
                              </p:txBody>
                            </p:sp>
                          </mc:Fallback>
                        </mc:AlternateContent>
                      </p:grpSp>
                    </p:grpSp>
                    <p:pic>
                      <p:nvPicPr>
                        <p:cNvPr id="230" name="Picture 4" descr="http://icons.iconarchive.com/icons/designbolts/free-male-avatars/icons-390.jpg">
                          <a:extLst>
                            <a:ext uri="{FF2B5EF4-FFF2-40B4-BE49-F238E27FC236}">
                              <a16:creationId xmlns:a16="http://schemas.microsoft.com/office/drawing/2014/main" id="{17F09FBE-328F-4679-B575-477A1894F76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 rotWithShape="1"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67757" t="50092" r="1872" b="4266"/>
                        <a:stretch/>
                      </p:blipFill>
                      <p:spPr bwMode="auto">
                        <a:xfrm>
                          <a:off x="2436427" y="5600525"/>
                          <a:ext cx="497923" cy="49885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grpSp>
                </p:grpSp>
                <p:sp>
                  <p:nvSpPr>
                    <p:cNvPr id="33" name="Flowchart: Connector 32">
                      <a:extLst>
                        <a:ext uri="{FF2B5EF4-FFF2-40B4-BE49-F238E27FC236}">
                          <a16:creationId xmlns:a16="http://schemas.microsoft.com/office/drawing/2014/main" id="{376F711D-AC2C-4F30-AC4F-6F604B8DFB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43540" y="5247544"/>
                      <a:ext cx="46355" cy="43815"/>
                    </a:xfrm>
                    <a:prstGeom prst="flowChartConnector">
                      <a:avLst/>
                    </a:prstGeom>
                    <a:solidFill>
                      <a:schemeClr val="tx1"/>
                    </a:solidFill>
                    <a:ln w="1270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pic>
              <p:nvPicPr>
                <p:cNvPr id="205" name="Picture 14" descr="Image result for right symbol">
                  <a:extLst>
                    <a:ext uri="{FF2B5EF4-FFF2-40B4-BE49-F238E27FC236}">
                      <a16:creationId xmlns:a16="http://schemas.microsoft.com/office/drawing/2014/main" id="{C9F8D061-51C8-48FB-8A03-54A3CC69AA5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0817" t="31065" r="8739" b="26851"/>
                <a:stretch/>
              </p:blipFill>
              <p:spPr bwMode="auto">
                <a:xfrm>
                  <a:off x="2100257" y="5777930"/>
                  <a:ext cx="234950" cy="2444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cxnSp>
            <p:nvCxnSpPr>
              <p:cNvPr id="206" name="Straight Arrow Connector 205">
                <a:extLst>
                  <a:ext uri="{FF2B5EF4-FFF2-40B4-BE49-F238E27FC236}">
                    <a16:creationId xmlns:a16="http://schemas.microsoft.com/office/drawing/2014/main" id="{A594EC02-D0CD-444A-8CA0-290DAE753A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65985" y="5627018"/>
                <a:ext cx="1293208" cy="0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9" name="TextBox 10">
                  <a:extLst>
                    <a:ext uri="{FF2B5EF4-FFF2-40B4-BE49-F238E27FC236}">
                      <a16:creationId xmlns:a16="http://schemas.microsoft.com/office/drawing/2014/main" id="{3820AD8F-2178-4004-A77B-8823B24C9942}"/>
                    </a:ext>
                  </a:extLst>
                </p:cNvPr>
                <p:cNvSpPr txBox="1"/>
                <p:nvPr/>
              </p:nvSpPr>
              <p:spPr>
                <a:xfrm>
                  <a:off x="729121" y="5421532"/>
                  <a:ext cx="678905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tx1"/>
                      </a:solidFill>
                    </a:rPr>
                    <a:t>user </a:t>
                  </a:r>
                  <a14:m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</m:oMath>
                  </a14:m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19" name="TextBox 10">
                  <a:extLst>
                    <a:ext uri="{FF2B5EF4-FFF2-40B4-BE49-F238E27FC236}">
                      <a16:creationId xmlns:a16="http://schemas.microsoft.com/office/drawing/2014/main" id="{3820AD8F-2178-4004-A77B-8823B24C994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9121" y="5421532"/>
                  <a:ext cx="678905" cy="307777"/>
                </a:xfrm>
                <a:prstGeom prst="rect">
                  <a:avLst/>
                </a:prstGeom>
                <a:blipFill>
                  <a:blip r:embed="rId26"/>
                  <a:stretch>
                    <a:fillRect t="-1961" b="-19608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378584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" grpId="0" animBg="1"/>
      <p:bldP spid="20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1343D-A460-42DC-8327-77D96A69F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Multi-Task Learning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C427B-6FE5-4C93-A367-649863848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15999"/>
            <a:ext cx="11122891" cy="548549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Both </a:t>
            </a:r>
            <a:r>
              <a:rPr lang="en-US" dirty="0">
                <a:solidFill>
                  <a:srgbClr val="0070C0"/>
                </a:solidFill>
              </a:rPr>
              <a:t>Generation</a:t>
            </a:r>
            <a:r>
              <a:rPr lang="en-US" dirty="0"/>
              <a:t> and </a:t>
            </a:r>
            <a:r>
              <a:rPr lang="en-US" dirty="0">
                <a:solidFill>
                  <a:srgbClr val="0070C0"/>
                </a:solidFill>
              </a:rPr>
              <a:t>Recommender</a:t>
            </a:r>
            <a:r>
              <a:rPr lang="en-US" dirty="0"/>
              <a:t> tasks depend on each other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Generated user preferences are used for recommendations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Recommendation errors are used to learn the Generator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400" dirty="0"/>
              <a:t>Both tasks are learned as an </a:t>
            </a:r>
            <a:r>
              <a:rPr lang="en-US" sz="2400" b="1" dirty="0"/>
              <a:t>end-to-end process</a:t>
            </a:r>
            <a:r>
              <a:rPr lang="en-US" sz="2400" dirty="0"/>
              <a:t> in a </a:t>
            </a:r>
            <a:r>
              <a:rPr lang="en-US" sz="2400" b="1" dirty="0"/>
              <a:t>multi-task learning environment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FE25A2-0E69-4B72-AD13-94BB4DDB0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17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7672DEB-F302-4195-A9D7-D0EF1EC1A808}"/>
              </a:ext>
            </a:extLst>
          </p:cNvPr>
          <p:cNvGrpSpPr/>
          <p:nvPr/>
        </p:nvGrpSpPr>
        <p:grpSpPr>
          <a:xfrm>
            <a:off x="2675992" y="3246119"/>
            <a:ext cx="6789897" cy="2096327"/>
            <a:chOff x="2675992" y="3474718"/>
            <a:chExt cx="6789897" cy="2096327"/>
          </a:xfrm>
        </p:grpSpPr>
        <p:pic>
          <p:nvPicPr>
            <p:cNvPr id="1036" name="Picture 12" descr="Image result for round back and forth arrows">
              <a:extLst>
                <a:ext uri="{FF2B5EF4-FFF2-40B4-BE49-F238E27FC236}">
                  <a16:creationId xmlns:a16="http://schemas.microsoft.com/office/drawing/2014/main" id="{F3239268-094F-45B4-BA97-4E6F7F57C21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178" b="14256"/>
            <a:stretch/>
          </p:blipFill>
          <p:spPr bwMode="auto">
            <a:xfrm>
              <a:off x="5701162" y="4077022"/>
              <a:ext cx="623419" cy="4497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6157D0C-B994-454A-A222-98A648A1A56A}"/>
                </a:ext>
              </a:extLst>
            </p:cNvPr>
            <p:cNvGrpSpPr/>
            <p:nvPr/>
          </p:nvGrpSpPr>
          <p:grpSpPr>
            <a:xfrm>
              <a:off x="2675992" y="3474718"/>
              <a:ext cx="2164955" cy="2096327"/>
              <a:chOff x="2512705" y="3474718"/>
              <a:chExt cx="2164955" cy="2096327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21C891E4-1A8F-4372-AEC2-80E410032F4A}"/>
                  </a:ext>
                </a:extLst>
              </p:cNvPr>
              <p:cNvGrpSpPr/>
              <p:nvPr/>
            </p:nvGrpSpPr>
            <p:grpSpPr>
              <a:xfrm>
                <a:off x="2853701" y="5201690"/>
                <a:ext cx="1482961" cy="369355"/>
                <a:chOff x="10109106" y="2158639"/>
                <a:chExt cx="1671966" cy="434109"/>
              </a:xfrm>
            </p:grpSpPr>
            <p:sp>
              <p:nvSpPr>
                <p:cNvPr id="11" name="Rectangle: Rounded Corners 10">
                  <a:extLst>
                    <a:ext uri="{FF2B5EF4-FFF2-40B4-BE49-F238E27FC236}">
                      <a16:creationId xmlns:a16="http://schemas.microsoft.com/office/drawing/2014/main" id="{1661B2DB-0FD1-4521-A855-5266D40290BA}"/>
                    </a:ext>
                  </a:extLst>
                </p:cNvPr>
                <p:cNvSpPr/>
                <p:nvPr/>
              </p:nvSpPr>
              <p:spPr>
                <a:xfrm>
                  <a:off x="10109106" y="2158639"/>
                  <a:ext cx="1671966" cy="43410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 w="190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EEBD543B-8423-49F7-908B-137D2E5212E5}"/>
                    </a:ext>
                  </a:extLst>
                </p:cNvPr>
                <p:cNvSpPr txBox="1"/>
                <p:nvPr/>
              </p:nvSpPr>
              <p:spPr>
                <a:xfrm>
                  <a:off x="10333932" y="2171280"/>
                  <a:ext cx="1265766" cy="32884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600" dirty="0">
                      <a:solidFill>
                        <a:schemeClr val="accent1">
                          <a:lumMod val="75000"/>
                        </a:schemeClr>
                      </a:solidFill>
                      <a:latin typeface="Lemon" panose="02000000000000000000" pitchFamily="2" charset="0"/>
                    </a:rPr>
                    <a:t>Generation</a:t>
                  </a:r>
                </a:p>
              </p:txBody>
            </p:sp>
          </p:grp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509915F8-A177-4214-8F6B-0B90A9F207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12705" y="3474718"/>
                <a:ext cx="2164955" cy="16544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F784380-C8FB-4F94-876E-79B94942DEF6}"/>
                </a:ext>
              </a:extLst>
            </p:cNvPr>
            <p:cNvGrpSpPr/>
            <p:nvPr/>
          </p:nvGrpSpPr>
          <p:grpSpPr>
            <a:xfrm>
              <a:off x="7080628" y="3582296"/>
              <a:ext cx="2385261" cy="1890411"/>
              <a:chOff x="7548712" y="3582296"/>
              <a:chExt cx="2385261" cy="1890411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035462E-9C03-4E82-873D-A1EC93D17364}"/>
                  </a:ext>
                </a:extLst>
              </p:cNvPr>
              <p:cNvGrpSpPr/>
              <p:nvPr/>
            </p:nvGrpSpPr>
            <p:grpSpPr>
              <a:xfrm>
                <a:off x="7855340" y="5103352"/>
                <a:ext cx="1884218" cy="369355"/>
                <a:chOff x="9882907" y="3211945"/>
                <a:chExt cx="2124364" cy="434109"/>
              </a:xfrm>
            </p:grpSpPr>
            <p:sp>
              <p:nvSpPr>
                <p:cNvPr id="5" name="Rectangle: Rounded Corners 4">
                  <a:extLst>
                    <a:ext uri="{FF2B5EF4-FFF2-40B4-BE49-F238E27FC236}">
                      <a16:creationId xmlns:a16="http://schemas.microsoft.com/office/drawing/2014/main" id="{3B2D2EBD-8F4B-4BC4-A3F1-2C4C43BF98E2}"/>
                    </a:ext>
                  </a:extLst>
                </p:cNvPr>
                <p:cNvSpPr/>
                <p:nvPr/>
              </p:nvSpPr>
              <p:spPr>
                <a:xfrm>
                  <a:off x="9882908" y="3211945"/>
                  <a:ext cx="2124363" cy="43410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 w="190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C81AAC17-25DF-47FA-A055-96F1CCB73CA1}"/>
                    </a:ext>
                  </a:extLst>
                </p:cNvPr>
                <p:cNvSpPr txBox="1"/>
                <p:nvPr/>
              </p:nvSpPr>
              <p:spPr>
                <a:xfrm>
                  <a:off x="9882907" y="3247899"/>
                  <a:ext cx="2124363" cy="3979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dirty="0">
                      <a:solidFill>
                        <a:srgbClr val="0070C0"/>
                      </a:solidFill>
                      <a:latin typeface="Lemon" panose="02000000000000000000" pitchFamily="2" charset="0"/>
                    </a:rPr>
                    <a:t>Recommendation</a:t>
                  </a:r>
                </a:p>
              </p:txBody>
            </p:sp>
          </p:grp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7B457D1F-2A11-46D0-8805-FF195DF0E4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548712" y="3582296"/>
                <a:ext cx="2385261" cy="1417471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10052482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A0FB4-912A-495E-B078-4D37BF550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10713-9126-40D4-BAB5-4A78095EA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Background: Cross-network Recommender Systems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Research Problem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Solution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Methodology</a:t>
            </a:r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Experimental Results</a:t>
            </a:r>
          </a:p>
          <a:p>
            <a:endParaRPr lang="en-US" dirty="0"/>
          </a:p>
          <a:p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14223B-4DDB-4BA0-963A-4D2085CCB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32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5CD39-0AE0-4D87-A691-B449D423C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Dataset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32B7A9B-422C-455C-9B22-9ADB289976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124702"/>
              </p:ext>
            </p:extLst>
          </p:nvPr>
        </p:nvGraphicFramePr>
        <p:xfrm>
          <a:off x="3307080" y="2050180"/>
          <a:ext cx="5890070" cy="2752824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2148840">
                  <a:extLst>
                    <a:ext uri="{9D8B030D-6E8A-4147-A177-3AD203B41FA5}">
                      <a16:colId xmlns:a16="http://schemas.microsoft.com/office/drawing/2014/main" val="3399302196"/>
                    </a:ext>
                  </a:extLst>
                </a:gridCol>
                <a:gridCol w="3741230">
                  <a:extLst>
                    <a:ext uri="{9D8B030D-6E8A-4147-A177-3AD203B41FA5}">
                      <a16:colId xmlns:a16="http://schemas.microsoft.com/office/drawing/2014/main" val="2668211265"/>
                    </a:ext>
                  </a:extLst>
                </a:gridCol>
              </a:tblGrid>
              <a:tr h="458804">
                <a:tc>
                  <a:txBody>
                    <a:bodyPr/>
                    <a:lstStyle/>
                    <a:p>
                      <a:r>
                        <a:rPr lang="en-US" sz="1600" dirty="0"/>
                        <a:t>Target network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6455328"/>
                  </a:ext>
                </a:extLst>
              </a:tr>
              <a:tr h="458804">
                <a:tc>
                  <a:txBody>
                    <a:bodyPr/>
                    <a:lstStyle/>
                    <a:p>
                      <a:r>
                        <a:rPr lang="en-US" sz="1600" dirty="0"/>
                        <a:t>Source network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2410269"/>
                  </a:ext>
                </a:extLst>
              </a:tr>
              <a:tr h="458804">
                <a:tc>
                  <a:txBody>
                    <a:bodyPr/>
                    <a:lstStyle/>
                    <a:p>
                      <a:r>
                        <a:rPr lang="en-US" sz="1600"/>
                        <a:t>Overlapped users</a:t>
                      </a:r>
                      <a:endParaRPr lang="en-US" sz="16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   2,372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0861460"/>
                  </a:ext>
                </a:extLst>
              </a:tr>
              <a:tr h="458804">
                <a:tc>
                  <a:txBody>
                    <a:bodyPr/>
                    <a:lstStyle/>
                    <a:p>
                      <a:r>
                        <a:rPr lang="en-US" sz="1600" dirty="0"/>
                        <a:t>YouTube videos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   12,782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4774696"/>
                  </a:ext>
                </a:extLst>
              </a:tr>
              <a:tr h="458804">
                <a:tc>
                  <a:txBody>
                    <a:bodyPr/>
                    <a:lstStyle/>
                    <a:p>
                      <a:r>
                        <a:rPr lang="en-US" sz="1600" b="0" dirty="0"/>
                        <a:t>Tweets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SG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2,822,112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82804965"/>
                  </a:ext>
                </a:extLst>
              </a:tr>
              <a:tr h="458804">
                <a:tc>
                  <a:txBody>
                    <a:bodyPr/>
                    <a:lstStyle/>
                    <a:p>
                      <a:r>
                        <a:rPr lang="en-US" sz="1600" dirty="0"/>
                        <a:t>Dataset span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   2 years (2015–2017)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61267850"/>
                  </a:ext>
                </a:extLst>
              </a:tr>
            </a:tbl>
          </a:graphicData>
        </a:graphic>
      </p:graphicFrame>
      <p:pic>
        <p:nvPicPr>
          <p:cNvPr id="13" name="Picture 2" descr="Image result for twitter and youtube logos">
            <a:extLst>
              <a:ext uri="{FF2B5EF4-FFF2-40B4-BE49-F238E27FC236}">
                <a16:creationId xmlns:a16="http://schemas.microsoft.com/office/drawing/2014/main" id="{6EB2F6F9-8396-4A05-A62D-934FE7F9AC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12" r="34445"/>
          <a:stretch/>
        </p:blipFill>
        <p:spPr bwMode="auto">
          <a:xfrm>
            <a:off x="5733565" y="2571034"/>
            <a:ext cx="362435" cy="323151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mage result for twitter and youtube logos">
            <a:extLst>
              <a:ext uri="{FF2B5EF4-FFF2-40B4-BE49-F238E27FC236}">
                <a16:creationId xmlns:a16="http://schemas.microsoft.com/office/drawing/2014/main" id="{A414986F-6028-41D0-A272-40B7F59008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10" t="-1745" r="-1853" b="-1034"/>
          <a:stretch/>
        </p:blipFill>
        <p:spPr bwMode="auto">
          <a:xfrm>
            <a:off x="5733564" y="2095758"/>
            <a:ext cx="362433" cy="33213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F652B4-1486-4729-B505-7D349C128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5200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1DD79-CE0D-4001-B4CE-39578757B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6F11931-61AC-4639-88DE-A6B202FC62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4038051"/>
              </p:ext>
            </p:extLst>
          </p:nvPr>
        </p:nvGraphicFramePr>
        <p:xfrm>
          <a:off x="1321374" y="1105694"/>
          <a:ext cx="4572000" cy="3789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D7105E7-2235-4AA4-B567-5E709FF834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8422892"/>
              </p:ext>
            </p:extLst>
          </p:nvPr>
        </p:nvGraphicFramePr>
        <p:xfrm>
          <a:off x="6817301" y="1101821"/>
          <a:ext cx="4572000" cy="37930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6B518E0E-CA29-498C-AB45-6698E95420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2407" y="5311089"/>
            <a:ext cx="6301393" cy="25807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85B2DED-77F3-4DCC-A419-ABA42B13019D}"/>
              </a:ext>
            </a:extLst>
          </p:cNvPr>
          <p:cNvGrpSpPr/>
          <p:nvPr/>
        </p:nvGrpSpPr>
        <p:grpSpPr>
          <a:xfrm>
            <a:off x="531334" y="5427866"/>
            <a:ext cx="4073851" cy="1269675"/>
            <a:chOff x="531334" y="5427866"/>
            <a:chExt cx="4073851" cy="126967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937B61C-CB88-41C9-B3D7-452175B01225}"/>
                </a:ext>
              </a:extLst>
            </p:cNvPr>
            <p:cNvGrpSpPr/>
            <p:nvPr/>
          </p:nvGrpSpPr>
          <p:grpSpPr>
            <a:xfrm>
              <a:off x="567987" y="6324336"/>
              <a:ext cx="3744142" cy="373205"/>
              <a:chOff x="8067624" y="6214953"/>
              <a:chExt cx="3744142" cy="373205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C394D816-F155-4C96-A73F-9E7A5039B7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46114" t="78902" r="50600" b="16543"/>
              <a:stretch/>
            </p:blipFill>
            <p:spPr>
              <a:xfrm>
                <a:off x="8067624" y="6283358"/>
                <a:ext cx="400595" cy="304800"/>
              </a:xfrm>
              <a:prstGeom prst="rect">
                <a:avLst/>
              </a:prstGeom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37EA636-6D39-45DD-BBA3-20D88FABEF20}"/>
                  </a:ext>
                </a:extLst>
              </p:cNvPr>
              <p:cNvSpPr txBox="1"/>
              <p:nvPr/>
            </p:nvSpPr>
            <p:spPr>
              <a:xfrm>
                <a:off x="8477455" y="6214953"/>
                <a:ext cx="333431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NUBPR-NO : Target network data only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90EBF9A-1DD5-4514-A3D3-E33D9DA7250A}"/>
                </a:ext>
              </a:extLst>
            </p:cNvPr>
            <p:cNvGrpSpPr/>
            <p:nvPr/>
          </p:nvGrpSpPr>
          <p:grpSpPr>
            <a:xfrm>
              <a:off x="531334" y="5878458"/>
              <a:ext cx="4073851" cy="369332"/>
              <a:chOff x="2951560" y="6311066"/>
              <a:chExt cx="4073851" cy="369332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B530395-013F-40F4-8187-529241ED3893}"/>
                  </a:ext>
                </a:extLst>
              </p:cNvPr>
              <p:cNvSpPr txBox="1"/>
              <p:nvPr/>
            </p:nvSpPr>
            <p:spPr>
              <a:xfrm>
                <a:off x="3403329" y="6311066"/>
                <a:ext cx="362208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Proposed    : Synthetically generated data</a:t>
                </a:r>
              </a:p>
            </p:txBody>
          </p: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C8E64020-7D78-4729-8C75-11FA4F31DF4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2363" t="79674" r="63901" b="16543"/>
              <a:stretch/>
            </p:blipFill>
            <p:spPr>
              <a:xfrm>
                <a:off x="2951560" y="6427327"/>
                <a:ext cx="455508" cy="253071"/>
              </a:xfrm>
              <a:prstGeom prst="rect">
                <a:avLst/>
              </a:prstGeom>
            </p:spPr>
          </p:pic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12C1364-3499-46B9-86BF-C25B154772CC}"/>
                </a:ext>
              </a:extLst>
            </p:cNvPr>
            <p:cNvGrpSpPr/>
            <p:nvPr/>
          </p:nvGrpSpPr>
          <p:grpSpPr>
            <a:xfrm>
              <a:off x="559042" y="5427866"/>
              <a:ext cx="3491741" cy="369684"/>
              <a:chOff x="261727" y="6283611"/>
              <a:chExt cx="3491741" cy="369684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CE98926-86DF-419D-B992-44CA071FDCA1}"/>
                  </a:ext>
                </a:extLst>
              </p:cNvPr>
              <p:cNvSpPr txBox="1"/>
              <p:nvPr/>
            </p:nvSpPr>
            <p:spPr>
              <a:xfrm>
                <a:off x="697118" y="6283611"/>
                <a:ext cx="30563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NUBPR-O    : Fully overlapped data</a:t>
                </a:r>
              </a:p>
            </p:txBody>
          </p:sp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36CD2D1E-72E8-4FFA-A936-B020E7BD242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18828" t="78901" r="77338" b="16543"/>
              <a:stretch/>
            </p:blipFill>
            <p:spPr>
              <a:xfrm>
                <a:off x="261727" y="6348495"/>
                <a:ext cx="467591" cy="304800"/>
              </a:xfrm>
              <a:prstGeom prst="rect">
                <a:avLst/>
              </a:prstGeom>
            </p:spPr>
          </p:pic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B6CEBDB-B660-4BEC-8526-D48BE86F1A48}"/>
              </a:ext>
            </a:extLst>
          </p:cNvPr>
          <p:cNvGrpSpPr/>
          <p:nvPr/>
        </p:nvGrpSpPr>
        <p:grpSpPr>
          <a:xfrm>
            <a:off x="669585" y="2505218"/>
            <a:ext cx="6044928" cy="338554"/>
            <a:chOff x="595986" y="2875900"/>
            <a:chExt cx="6044928" cy="33855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AA6028E-8677-4590-A5D9-A195742874D9}"/>
                </a:ext>
              </a:extLst>
            </p:cNvPr>
            <p:cNvSpPr txBox="1"/>
            <p:nvPr/>
          </p:nvSpPr>
          <p:spPr>
            <a:xfrm>
              <a:off x="595986" y="2875900"/>
              <a:ext cx="4251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/>
                <a:t>HR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857C03C-D7F7-49A4-957D-819417F9785C}"/>
                </a:ext>
              </a:extLst>
            </p:cNvPr>
            <p:cNvSpPr txBox="1"/>
            <p:nvPr/>
          </p:nvSpPr>
          <p:spPr>
            <a:xfrm>
              <a:off x="5959509" y="2875900"/>
              <a:ext cx="68140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NDCG</a:t>
              </a:r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BBD55E-7B9D-418A-AAF7-9B6BA5DA2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20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8B9E7D-BBB3-43CD-A852-89C722B6E364}"/>
              </a:ext>
            </a:extLst>
          </p:cNvPr>
          <p:cNvSpPr/>
          <p:nvPr/>
        </p:nvSpPr>
        <p:spPr>
          <a:xfrm>
            <a:off x="5052407" y="579755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SG" dirty="0">
                <a:latin typeface="LinLibertineT"/>
              </a:rPr>
              <a:t>Further improvements against the </a:t>
            </a:r>
            <a:r>
              <a:rPr lang="en-US" dirty="0">
                <a:latin typeface="LinLibertineT"/>
              </a:rPr>
              <a:t>closest CRGAN approach, 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LinLibertineT"/>
              </a:rPr>
              <a:t>Novelty (by 8.9%) 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LinLibertineT"/>
              </a:rPr>
              <a:t>Diversity (by 12.3%).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852404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B5DD0-AC65-4A8F-ADAC-1A2EA9E37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Contributions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CE54FC-AE3A-4CD6-9F15-71350CAE14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15999"/>
            <a:ext cx="10515600" cy="5485491"/>
          </a:xfrm>
        </p:spPr>
        <p:txBody>
          <a:bodyPr>
            <a:normAutofit/>
          </a:bodyPr>
          <a:lstStyle/>
          <a:p>
            <a:r>
              <a:rPr lang="en-US" sz="2400" dirty="0"/>
              <a:t>Introduced the novel recommendation task</a:t>
            </a:r>
          </a:p>
          <a:p>
            <a:pPr lvl="1"/>
            <a:r>
              <a:rPr lang="en-US" sz="2000" dirty="0"/>
              <a:t>Synthetically generate missing user preferences for recommendations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Proposed a novel Generative Adversarial Network (GAN) based architecture with,</a:t>
            </a:r>
          </a:p>
          <a:p>
            <a:pPr lvl="1"/>
            <a:r>
              <a:rPr lang="en-US" sz="2000" dirty="0"/>
              <a:t>A novel content-based loss function for the generator task</a:t>
            </a:r>
          </a:p>
          <a:p>
            <a:pPr lvl="1"/>
            <a:r>
              <a:rPr lang="en-US" sz="2000" dirty="0"/>
              <a:t>A user-based pairwise loss function for the recommender task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New training process</a:t>
            </a:r>
          </a:p>
          <a:p>
            <a:pPr lvl="1"/>
            <a:r>
              <a:rPr lang="en-US" sz="2000" dirty="0"/>
              <a:t>To train both generation and recommendation tasks simultaneously in an MTL environment</a:t>
            </a:r>
            <a:endParaRPr lang="en-SG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CDC226-1707-4326-8366-B5073535F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3967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A0FB4-912A-495E-B078-4D37BF550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10713-9126-40D4-BAB5-4A78095EA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Background : Cross-network Recommender Systems</a:t>
            </a:r>
          </a:p>
          <a:p>
            <a:endParaRPr lang="en-US" dirty="0"/>
          </a:p>
          <a:p>
            <a:r>
              <a:rPr lang="en-US" dirty="0"/>
              <a:t>Research Problem</a:t>
            </a:r>
          </a:p>
          <a:p>
            <a:endParaRPr lang="en-US" dirty="0"/>
          </a:p>
          <a:p>
            <a:r>
              <a:rPr lang="en-US" dirty="0"/>
              <a:t>Solution</a:t>
            </a:r>
          </a:p>
          <a:p>
            <a:endParaRPr lang="en-US" dirty="0"/>
          </a:p>
          <a:p>
            <a:r>
              <a:rPr lang="en-US" dirty="0"/>
              <a:t>Methodology</a:t>
            </a:r>
          </a:p>
          <a:p>
            <a:endParaRPr lang="en-US" dirty="0"/>
          </a:p>
          <a:p>
            <a:r>
              <a:rPr lang="en-US" dirty="0"/>
              <a:t>Experimental Results</a:t>
            </a:r>
          </a:p>
          <a:p>
            <a:endParaRPr lang="en-US" dirty="0"/>
          </a:p>
          <a:p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14223B-4DDB-4BA0-963A-4D2085CCB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4387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Freeform: Shape 72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7" name="Freeform: Shape 74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22" name="Picture 2" descr="https://www.freeiconspng.com/uploads/q-and-a-icon-11.jpeg">
            <a:extLst>
              <a:ext uri="{FF2B5EF4-FFF2-40B4-BE49-F238E27FC236}">
                <a16:creationId xmlns:a16="http://schemas.microsoft.com/office/drawing/2014/main" id="{36462D98-DCC1-4365-A0F8-A88FE030B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4241" y="1245573"/>
            <a:ext cx="4105275" cy="2901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44EB062-9B69-40B8-86CF-1589E6FC73DB}"/>
              </a:ext>
            </a:extLst>
          </p:cNvPr>
          <p:cNvSpPr/>
          <p:nvPr/>
        </p:nvSpPr>
        <p:spPr>
          <a:xfrm>
            <a:off x="4833257" y="5604934"/>
            <a:ext cx="7043057" cy="12530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 dirty="0"/>
              <a:t>Dilruk Perera</a:t>
            </a:r>
            <a:r>
              <a:rPr lang="en-US" dirty="0"/>
              <a:t>, and Roger Zimmermann, “</a:t>
            </a:r>
            <a:r>
              <a:rPr lang="en-US" dirty="0" err="1"/>
              <a:t>CnGAN</a:t>
            </a:r>
            <a:r>
              <a:rPr lang="en-US" dirty="0"/>
              <a:t>: Generative Adversarial Networks for Cross-network user preference generation for non-overlapped users,” </a:t>
            </a:r>
            <a:r>
              <a:rPr lang="en-US" b="1" dirty="0"/>
              <a:t>The Web Conference, WWW, 2019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B58745-27A7-4656-9CC0-07CDE998A3F0}"/>
              </a:ext>
            </a:extLst>
          </p:cNvPr>
          <p:cNvSpPr/>
          <p:nvPr/>
        </p:nvSpPr>
        <p:spPr>
          <a:xfrm>
            <a:off x="6831920" y="2696103"/>
            <a:ext cx="4385255" cy="111911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6600"/>
              <a:t>Thank You !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3518004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9B66F-30DC-413C-9553-ADECE4AD2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E88AA-BC60-46FF-97DC-7DA359F6B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BC67CB-42EF-491C-AF81-99FA08E8A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662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0F399-7A5D-45EE-975B-E410BA4B91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2273" y="2881745"/>
            <a:ext cx="2320636" cy="85407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600" dirty="0"/>
              <a:t>Appendices</a:t>
            </a:r>
            <a:endParaRPr lang="en-SG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8B0715-B047-46AC-B7B7-E948D2731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734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074502" y="1371605"/>
                <a:ext cx="8286078" cy="5005445"/>
              </a:xfrm>
            </p:spPr>
            <p:txBody>
              <a:bodyPr/>
              <a:lstStyle/>
              <a:p>
                <a:pPr marL="457200" indent="-457200">
                  <a:spcBef>
                    <a:spcPts val="600"/>
                  </a:spcBef>
                </a:pPr>
                <a:r>
                  <a:rPr lang="en-AU" sz="2000" dirty="0">
                    <a:latin typeface="Georgia" pitchFamily="18" charset="0"/>
                  </a:rPr>
                  <a:t>Recommending similar items result in high accuracy, but are less useful and interesting.</a:t>
                </a:r>
                <a:endParaRPr lang="en-US" sz="2000" dirty="0">
                  <a:latin typeface="Georgia" pitchFamily="18" charset="0"/>
                </a:endParaRPr>
              </a:p>
              <a:p>
                <a:pPr marL="457200" indent="-457200">
                  <a:spcBef>
                    <a:spcPts val="600"/>
                  </a:spcBef>
                </a:pPr>
                <a:endParaRPr lang="en-AU" sz="1800" dirty="0">
                  <a:solidFill>
                    <a:srgbClr val="000000"/>
                  </a:solidFill>
                  <a:latin typeface="Georgia" pitchFamily="18" charset="0"/>
                  <a:ea typeface="Cambria Math"/>
                </a:endParaRPr>
              </a:p>
              <a:p>
                <a:pPr marL="457200" indent="-457200">
                  <a:spcBef>
                    <a:spcPts val="600"/>
                  </a:spcBef>
                </a:pPr>
                <a:endParaRPr lang="en-AU" sz="1800" dirty="0">
                  <a:solidFill>
                    <a:srgbClr val="000000"/>
                  </a:solidFill>
                  <a:latin typeface="Georgia" pitchFamily="18" charset="0"/>
                  <a:ea typeface="Cambria Math"/>
                </a:endParaRPr>
              </a:p>
              <a:p>
                <a:pPr marL="457200" indent="-457200">
                  <a:spcBef>
                    <a:spcPts val="600"/>
                  </a:spcBef>
                </a:pPr>
                <a:endParaRPr lang="en-AU" sz="1800" dirty="0">
                  <a:solidFill>
                    <a:srgbClr val="000000"/>
                  </a:solidFill>
                  <a:latin typeface="Georgia" pitchFamily="18" charset="0"/>
                  <a:ea typeface="Cambria Math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AU" sz="1800" dirty="0">
                    <a:solidFill>
                      <a:srgbClr val="000000"/>
                    </a:solidFill>
                    <a:latin typeface="Georgia" pitchFamily="18" charset="0"/>
                    <a:ea typeface="Cambria Math"/>
                  </a:rPr>
                  <a:t>        Where</a:t>
                </a:r>
                <a:r>
                  <a:rPr lang="en-AU" sz="1800" dirty="0">
                    <a:solidFill>
                      <a:srgbClr val="000000"/>
                    </a:solidFill>
                    <a:ea typeface="Cambria Math"/>
                  </a:rPr>
                  <a:t>, </a:t>
                </a:r>
              </a:p>
              <a:p>
                <a:pPr marL="0" lvl="3" indent="0">
                  <a:spcBef>
                    <a:spcPts val="600"/>
                  </a:spcBef>
                </a:pPr>
                <a:r>
                  <a:rPr lang="en-AU" dirty="0">
                    <a:solidFill>
                      <a:srgbClr val="000000"/>
                    </a:solidFill>
                    <a:ea typeface="Cambria Math"/>
                  </a:rPr>
                  <a:t>	 </a:t>
                </a:r>
                <a14:m>
                  <m:oMath xmlns:m="http://schemas.openxmlformats.org/officeDocument/2006/math">
                    <m:r>
                      <a:rPr lang="en-AU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𝑆</m:t>
                    </m:r>
                  </m:oMath>
                </a14:m>
                <a:r>
                  <a:rPr lang="en-US" dirty="0">
                    <a:latin typeface="Georgia" panose="02040502050405020303" pitchFamily="18" charset="0"/>
                  </a:rPr>
                  <a:t>: No. of videos in the list.</a:t>
                </a:r>
              </a:p>
              <a:p>
                <a:pPr>
                  <a:spcBef>
                    <a:spcPts val="600"/>
                  </a:spcBef>
                </a:pPr>
                <a:r>
                  <a:rPr lang="en-AU" sz="1800" dirty="0">
                    <a:solidFill>
                      <a:srgbClr val="000000"/>
                    </a:solidFill>
                    <a:ea typeface="Cambria Math"/>
                  </a:rPr>
                  <a:t>	 </a:t>
                </a:r>
                <a14:m>
                  <m:oMath xmlns:m="http://schemas.openxmlformats.org/officeDocument/2006/math">
                    <m:r>
                      <a:rPr lang="en-AU" sz="1800" i="1">
                        <a:solidFill>
                          <a:srgbClr val="000000"/>
                        </a:solidFill>
                        <a:latin typeface="Cambria Math"/>
                      </a:rPr>
                      <m:t>𝑠𝑖𝑚</m:t>
                    </m:r>
                    <m:d>
                      <m:dPr>
                        <m:ctrlPr>
                          <a:rPr lang="en-AU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AU"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18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AU" sz="18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AU" sz="18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AU"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18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AU" sz="18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r>
                  <a:rPr lang="en-AU" sz="1800" dirty="0">
                    <a:solidFill>
                      <a:srgbClr val="000000"/>
                    </a:solidFill>
                    <a:ea typeface="Cambria Math"/>
                  </a:rPr>
                  <a:t>: </a:t>
                </a:r>
                <a:r>
                  <a:rPr lang="en-AU" sz="1800" dirty="0">
                    <a:solidFill>
                      <a:srgbClr val="000000"/>
                    </a:solidFill>
                    <a:latin typeface="Georgia" pitchFamily="18" charset="0"/>
                    <a:ea typeface="Cambria Math"/>
                  </a:rPr>
                  <a:t>Normalized similarity measure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18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AU" sz="18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AU" sz="1800" dirty="0">
                    <a:solidFill>
                      <a:srgbClr val="000000"/>
                    </a:solidFill>
                    <a:latin typeface="Georgia" pitchFamily="18" charset="0"/>
                    <a:ea typeface="Cambria Math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18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AU" sz="18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AU" sz="1800" dirty="0">
                    <a:solidFill>
                      <a:srgbClr val="000000"/>
                    </a:solidFill>
                    <a:latin typeface="Georgia" pitchFamily="18" charset="0"/>
                    <a:ea typeface="Cambria Math"/>
                  </a:rPr>
                  <a:t>videos.</a:t>
                </a:r>
              </a:p>
              <a:p>
                <a:pPr marL="457200" indent="-457200">
                  <a:spcBef>
                    <a:spcPts val="600"/>
                  </a:spcBef>
                </a:pPr>
                <a:endParaRPr lang="en-US" sz="2400" dirty="0">
                  <a:latin typeface="Georgia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74502" y="1371605"/>
                <a:ext cx="8286078" cy="5005445"/>
              </a:xfrm>
              <a:blipFill>
                <a:blip r:embed="rId3"/>
                <a:stretch>
                  <a:fillRect l="-662" t="-13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625114" y="2215224"/>
                <a:ext cx="5247462" cy="7993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AU" i="1">
                          <a:latin typeface="Cambria Math"/>
                        </a:rPr>
                        <m:t>𝐷𝑖𝑣𝑒𝑟𝑠𝑖𝑡𝑦</m:t>
                      </m:r>
                      <m:d>
                        <m:d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AU" i="1">
                                  <a:latin typeface="Cambria Math"/>
                                </a:rPr>
                                <m:t>𝑅𝑒𝑐</m:t>
                              </m:r>
                            </m:e>
                            <m:sub>
                              <m:r>
                                <a:rPr lang="en-AU" i="1">
                                  <a:latin typeface="Cambria Math"/>
                                </a:rPr>
                                <m:t>𝑙</m:t>
                              </m:r>
                            </m:sub>
                            <m:sup/>
                          </m:sSubSup>
                        </m:e>
                      </m:d>
                      <m:r>
                        <a:rPr lang="en-AU" i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latin typeface="Cambria Math"/>
                                  <a:ea typeface="Cambria Math"/>
                                </a:rPr>
                                <m:t>Σ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AU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AU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AU" i="1"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lang="en-AU" i="1">
                                      <a:latin typeface="Cambria Math"/>
                                    </a:rPr>
                                    <m:t> ∈ </m:t>
                                  </m:r>
                                  <m:sSub>
                                    <m:sSubPr>
                                      <m:ctrlPr>
                                        <a:rPr lang="en-AU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AU" i="1">
                                          <a:latin typeface="Cambria Math"/>
                                          <a:ea typeface="Cambria Math"/>
                                        </a:rPr>
                                        <m:t>𝑅𝑒𝑐</m:t>
                                      </m:r>
                                    </m:e>
                                    <m:sub>
                                      <m:r>
                                        <a:rPr lang="en-AU" i="1">
                                          <a:latin typeface="Cambria Math"/>
                                          <a:ea typeface="Cambria Math"/>
                                        </a:rPr>
                                        <m:t>𝑙</m:t>
                                      </m:r>
                                    </m:sub>
                                  </m:sSub>
                                  <m:r>
                                    <a:rPr lang="en-AU" i="1">
                                      <a:latin typeface="Cambria Math"/>
                                      <a:ea typeface="Cambria Math"/>
                                    </a:rPr>
                                    <m:t>, </m:t>
                                  </m:r>
                                  <m:sSub>
                                    <m:sSubPr>
                                      <m:ctrlPr>
                                        <a:rPr lang="en-AU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AU" i="1">
                                          <a:latin typeface="Cambria Math"/>
                                          <a:ea typeface="Cambria Math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AU" i="1">
                                          <a:latin typeface="Cambria Math"/>
                                          <a:ea typeface="Cambria Math"/>
                                        </a:rPr>
                                        <m:t>𝑖</m:t>
                                      </m:r>
                                      <m:r>
                                        <a:rPr lang="en-AU" i="1">
                                          <a:latin typeface="Cambria Math"/>
                                          <a:ea typeface="Cambria Math"/>
                                        </a:rPr>
                                        <m:t> ≠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AU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AU" i="1">
                                          <a:latin typeface="Cambria Math"/>
                                          <a:ea typeface="Cambria Math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AU" i="1">
                                          <a:latin typeface="Cambria Math"/>
                                          <a:ea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</m:sub>
                              </m:sSub>
                            </m:sub>
                          </m:sSub>
                          <m:r>
                            <a:rPr lang="en-AU" i="1">
                              <a:latin typeface="Cambria Math"/>
                            </a:rPr>
                            <m:t>(1 −</m:t>
                          </m:r>
                          <m:r>
                            <a:rPr lang="en-AU" i="1">
                              <a:latin typeface="Cambria Math"/>
                            </a:rPr>
                            <m:t>𝑠𝑖𝑚</m:t>
                          </m:r>
                          <m:d>
                            <m:d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AU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AU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AU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AU" i="1">
                                  <a:latin typeface="Cambria Math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lang="en-AU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AU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AU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  <m:r>
                            <a:rPr lang="en-AU" i="1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AU" i="1">
                              <a:latin typeface="Cambria Math"/>
                            </a:rPr>
                            <m:t>𝑆</m:t>
                          </m:r>
                          <m:r>
                            <a:rPr lang="en-AU" i="1">
                              <a:latin typeface="Cambria Math"/>
                            </a:rPr>
                            <m:t>/2(</m:t>
                          </m:r>
                          <m:r>
                            <a:rPr lang="en-AU" i="1">
                              <a:latin typeface="Cambria Math"/>
                            </a:rPr>
                            <m:t>𝑠</m:t>
                          </m:r>
                          <m:r>
                            <a:rPr lang="en-AU" i="1">
                              <a:latin typeface="Cambria Math"/>
                            </a:rPr>
                            <m:t>−1) 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5114" y="2215224"/>
                <a:ext cx="5247462" cy="7993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itle 1"/>
          <p:cNvSpPr txBox="1">
            <a:spLocks/>
          </p:cNvSpPr>
          <p:nvPr/>
        </p:nvSpPr>
        <p:spPr bwMode="auto">
          <a:xfrm>
            <a:off x="2074500" y="287642"/>
            <a:ext cx="7827957" cy="91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08" tIns="45703" rIns="91408" bIns="45703" numCol="1" anchor="ctr" anchorCtr="0" compatLnSpc="1">
            <a:prstTxWarp prst="textNoShape">
              <a:avLst/>
            </a:prstTxWarp>
          </a:bodyPr>
          <a:lstStyle>
            <a:lvl1pPr algn="l" defTabSz="91459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6600"/>
                </a:solidFill>
                <a:latin typeface="+mj-lt"/>
                <a:ea typeface="+mj-ea"/>
                <a:cs typeface="+mj-cs"/>
              </a:defRPr>
            </a:lvl1pPr>
            <a:lvl2pPr algn="l" defTabSz="91459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6600"/>
                </a:solidFill>
                <a:latin typeface="Times New Roman" pitchFamily="18" charset="0"/>
              </a:defRPr>
            </a:lvl2pPr>
            <a:lvl3pPr algn="l" defTabSz="91459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6600"/>
                </a:solidFill>
                <a:latin typeface="Times New Roman" pitchFamily="18" charset="0"/>
              </a:defRPr>
            </a:lvl3pPr>
            <a:lvl4pPr algn="l" defTabSz="91459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6600"/>
                </a:solidFill>
                <a:latin typeface="Times New Roman" pitchFamily="18" charset="0"/>
              </a:defRPr>
            </a:lvl4pPr>
            <a:lvl5pPr algn="l" defTabSz="91459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6600"/>
                </a:solidFill>
                <a:latin typeface="Times New Roman" pitchFamily="18" charset="0"/>
              </a:defRPr>
            </a:lvl5pPr>
            <a:lvl6pPr marL="412212" algn="l" defTabSz="91459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6600"/>
                </a:solidFill>
                <a:latin typeface="Times New Roman" pitchFamily="18" charset="0"/>
              </a:defRPr>
            </a:lvl6pPr>
            <a:lvl7pPr marL="824423" algn="l" defTabSz="91459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6600"/>
                </a:solidFill>
                <a:latin typeface="Times New Roman" pitchFamily="18" charset="0"/>
              </a:defRPr>
            </a:lvl7pPr>
            <a:lvl8pPr marL="1236635" algn="l" defTabSz="91459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6600"/>
                </a:solidFill>
                <a:latin typeface="Times New Roman" pitchFamily="18" charset="0"/>
              </a:defRPr>
            </a:lvl8pPr>
            <a:lvl9pPr marL="1648846" algn="l" defTabSz="91459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6600"/>
                </a:solidFill>
                <a:latin typeface="Times New Roman" pitchFamily="18" charset="0"/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latin typeface="Georgia" pitchFamily="18" charset="0"/>
              </a:rPr>
              <a:t>Diversity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B5BAB6-65D6-4BFB-B835-8C599C111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0546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074502" y="1371605"/>
                <a:ext cx="8286078" cy="5005445"/>
              </a:xfrm>
            </p:spPr>
            <p:txBody>
              <a:bodyPr/>
              <a:lstStyle/>
              <a:p>
                <a:pPr marL="457200" indent="-457200">
                  <a:spcBef>
                    <a:spcPts val="600"/>
                  </a:spcBef>
                </a:pPr>
                <a:r>
                  <a:rPr lang="en-AU" sz="2000" dirty="0">
                    <a:latin typeface="Georgia" pitchFamily="18" charset="0"/>
                  </a:rPr>
                  <a:t>Extent of unfamiliarity between successfully recommended items.</a:t>
                </a:r>
                <a:endParaRPr lang="en-US" sz="2000" dirty="0">
                  <a:latin typeface="Georgia" pitchFamily="18" charset="0"/>
                </a:endParaRPr>
              </a:p>
              <a:p>
                <a:pPr marL="457200" indent="-457200">
                  <a:spcBef>
                    <a:spcPts val="600"/>
                  </a:spcBef>
                </a:pPr>
                <a:endParaRPr lang="en-AU" sz="1800" dirty="0">
                  <a:solidFill>
                    <a:srgbClr val="000000"/>
                  </a:solidFill>
                  <a:latin typeface="Georgia" pitchFamily="18" charset="0"/>
                  <a:ea typeface="Cambria Math"/>
                </a:endParaRPr>
              </a:p>
              <a:p>
                <a:pPr marL="457200" indent="-457200">
                  <a:spcBef>
                    <a:spcPts val="600"/>
                  </a:spcBef>
                </a:pPr>
                <a:endParaRPr lang="en-AU" sz="1800" dirty="0">
                  <a:solidFill>
                    <a:srgbClr val="000000"/>
                  </a:solidFill>
                  <a:latin typeface="Georgia" pitchFamily="18" charset="0"/>
                  <a:ea typeface="Cambria Math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AU" sz="1800" dirty="0">
                    <a:solidFill>
                      <a:srgbClr val="000000"/>
                    </a:solidFill>
                    <a:latin typeface="Georgia" pitchFamily="18" charset="0"/>
                    <a:ea typeface="Cambria Math"/>
                  </a:rPr>
                  <a:t>        </a:t>
                </a:r>
              </a:p>
              <a:p>
                <a:pPr>
                  <a:spcBef>
                    <a:spcPts val="600"/>
                  </a:spcBef>
                </a:pPr>
                <a:r>
                  <a:rPr lang="en-AU" sz="1800" dirty="0">
                    <a:solidFill>
                      <a:srgbClr val="000000"/>
                    </a:solidFill>
                    <a:latin typeface="Georgia" pitchFamily="18" charset="0"/>
                    <a:ea typeface="Cambria Math"/>
                  </a:rPr>
                  <a:t>         Where</a:t>
                </a:r>
                <a:r>
                  <a:rPr lang="en-AU" sz="1800" dirty="0">
                    <a:solidFill>
                      <a:srgbClr val="000000"/>
                    </a:solidFill>
                    <a:ea typeface="Cambria Math"/>
                  </a:rPr>
                  <a:t>, </a:t>
                </a:r>
              </a:p>
              <a:p>
                <a:pPr>
                  <a:spcBef>
                    <a:spcPts val="600"/>
                  </a:spcBef>
                </a:pPr>
                <a:r>
                  <a:rPr lang="en-AU" sz="1800" dirty="0">
                    <a:solidFill>
                      <a:srgbClr val="000000"/>
                    </a:solidFill>
                    <a:ea typeface="Cambria Math"/>
                  </a:rPr>
                  <a:t>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18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𝑅𝑒𝑐</m:t>
                        </m:r>
                      </m:e>
                      <m:sub>
                        <m:r>
                          <a:rPr lang="en-AU" sz="18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en-AU" sz="1800" dirty="0">
                    <a:solidFill>
                      <a:srgbClr val="000000"/>
                    </a:solidFill>
                    <a:ea typeface="Cambria Math"/>
                  </a:rPr>
                  <a:t>: </a:t>
                </a:r>
                <a:r>
                  <a:rPr lang="en-AU" sz="1800" dirty="0">
                    <a:solidFill>
                      <a:srgbClr val="000000"/>
                    </a:solidFill>
                    <a:latin typeface="Georgia" pitchFamily="18" charset="0"/>
                    <a:ea typeface="Cambria Math"/>
                  </a:rPr>
                  <a:t>Recommended  video list.</a:t>
                </a:r>
              </a:p>
              <a:p>
                <a:pPr marL="982800" lvl="3" indent="0">
                  <a:spcBef>
                    <a:spcPts val="60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AU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AU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𝑇𝑒𝑠</m:t>
                        </m:r>
                      </m:e>
                      <m:sub>
                        <m:r>
                          <a:rPr lang="en-AU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en-US" dirty="0">
                    <a:latin typeface="Georgia" panose="02040502050405020303" pitchFamily="18" charset="0"/>
                  </a:rPr>
                  <a:t>: Set of training set videos.</a:t>
                </a:r>
              </a:p>
              <a:p>
                <a:pPr marL="982800" lvl="3" indent="0">
                  <a:spcBef>
                    <a:spcPts val="60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AU">
                            <a:latin typeface="Cambria Math"/>
                            <a:ea typeface="Cambria Math"/>
                          </a:rPr>
                          <m:t>𝑇</m:t>
                        </m:r>
                        <m:r>
                          <a:rPr lang="en-AU" i="1">
                            <a:latin typeface="Cambria Math"/>
                            <a:ea typeface="Cambria Math"/>
                          </a:rPr>
                          <m:t>𝑟𝑎</m:t>
                        </m:r>
                      </m:e>
                      <m:sub>
                        <m:r>
                          <a:rPr lang="en-AU">
                            <a:latin typeface="Cambria Math"/>
                            <a:ea typeface="Cambria Math"/>
                          </a:rPr>
                          <m:t>𝑙</m:t>
                        </m:r>
                      </m:sub>
                    </m:sSub>
                    <m:r>
                      <a:rPr lang="en-AU" i="1">
                        <a:latin typeface="Cambria Math"/>
                        <a:ea typeface="Cambria Math"/>
                      </a:rPr>
                      <m:t>:</m:t>
                    </m:r>
                  </m:oMath>
                </a14:m>
                <a:r>
                  <a:rPr lang="en-US" dirty="0">
                    <a:latin typeface="Georgia" panose="02040502050405020303" pitchFamily="18" charset="0"/>
                  </a:rPr>
                  <a:t> Set of testing set vides.</a:t>
                </a:r>
                <a:endParaRPr lang="en-US" sz="2400" dirty="0">
                  <a:latin typeface="Georgia" pitchFamily="18" charset="0"/>
                </a:endParaRPr>
              </a:p>
              <a:p>
                <a:pPr marL="457200" indent="-457200">
                  <a:spcBef>
                    <a:spcPts val="600"/>
                  </a:spcBef>
                </a:pPr>
                <a:endParaRPr lang="en-US" sz="2400" dirty="0">
                  <a:latin typeface="Georgia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74502" y="1371605"/>
                <a:ext cx="8286078" cy="5005445"/>
              </a:xfrm>
              <a:blipFill>
                <a:blip r:embed="rId3"/>
                <a:stretch>
                  <a:fillRect l="-662" t="-13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625114" y="2083144"/>
                <a:ext cx="5265416" cy="6651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AU" i="1">
                          <a:latin typeface="Cambria Math"/>
                        </a:rPr>
                        <m:t>𝑁𝑜𝑣𝑒𝑙𝑡𝑦</m:t>
                      </m:r>
                      <m:d>
                        <m:d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AU" i="1">
                                  <a:latin typeface="Cambria Math"/>
                                </a:rPr>
                                <m:t>𝑅𝑒𝑐</m:t>
                              </m:r>
                            </m:e>
                            <m:sub>
                              <m:r>
                                <a:rPr lang="en-AU" i="1">
                                  <a:latin typeface="Cambria Math"/>
                                </a:rPr>
                                <m:t>𝑙</m:t>
                              </m:r>
                            </m:sub>
                            <m:sup/>
                          </m:sSubSup>
                        </m:e>
                      </m:d>
                      <m:r>
                        <a:rPr lang="en-AU" i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i="1">
                              <a:latin typeface="Cambria Math"/>
                            </a:rPr>
                            <m:t>|</m:t>
                          </m:r>
                          <m:sSub>
                            <m:sSub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i="1">
                                  <a:latin typeface="Cambria Math"/>
                                </a:rPr>
                                <m:t>𝑅𝑒𝑐</m:t>
                              </m:r>
                            </m:e>
                            <m:sub>
                              <m:r>
                                <a:rPr lang="en-AU" i="1">
                                  <a:latin typeface="Cambria Math"/>
                                </a:rPr>
                                <m:t>𝑙</m:t>
                              </m:r>
                            </m:sub>
                          </m:sSub>
                          <m:r>
                            <a:rPr lang="en-AU" i="1">
                              <a:latin typeface="Cambria Math"/>
                            </a:rPr>
                            <m:t> </m:t>
                          </m:r>
                          <m:r>
                            <a:rPr lang="en-AU" i="1">
                              <a:latin typeface="Cambria Math"/>
                              <a:ea typeface="Cambria Math"/>
                            </a:rPr>
                            <m:t>∩ </m:t>
                          </m:r>
                          <m:sSub>
                            <m:sSubPr>
                              <m:ctrlPr>
                                <a:rPr lang="en-AU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AU" i="1">
                                  <a:latin typeface="Cambria Math"/>
                                  <a:ea typeface="Cambria Math"/>
                                </a:rPr>
                                <m:t>𝑇𝑒𝑠</m:t>
                              </m:r>
                            </m:e>
                            <m:sub>
                              <m:r>
                                <a:rPr lang="en-AU" i="1">
                                  <a:latin typeface="Cambria Math"/>
                                  <a:ea typeface="Cambria Math"/>
                                </a:rPr>
                                <m:t>𝑙</m:t>
                              </m:r>
                            </m:sub>
                          </m:sSub>
                          <m:r>
                            <a:rPr lang="en-AU" i="1">
                              <a:latin typeface="Cambria Math"/>
                              <a:ea typeface="Cambria Math"/>
                            </a:rPr>
                            <m:t>|</m:t>
                          </m:r>
                        </m:num>
                        <m:den>
                          <m:sSub>
                            <m:sSubPr>
                              <m:ctrlPr>
                                <a:rPr lang="en-AU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AU" i="1">
                                  <a:latin typeface="Cambria Math"/>
                                  <a:ea typeface="Cambria Math"/>
                                </a:rPr>
                                <m:t>𝑇𝑒𝑠</m:t>
                              </m:r>
                            </m:e>
                            <m:sub>
                              <m:r>
                                <a:rPr lang="en-AU" i="1">
                                  <a:latin typeface="Cambria Math"/>
                                  <a:ea typeface="Cambria Math"/>
                                </a:rPr>
                                <m:t>𝑙</m:t>
                              </m:r>
                            </m:sub>
                          </m:sSub>
                        </m:den>
                      </m:f>
                      <m:r>
                        <a:rPr lang="en-AU" i="1">
                          <a:latin typeface="Cambria Math"/>
                        </a:rPr>
                        <m:t> −</m:t>
                      </m:r>
                      <m:f>
                        <m:f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i="1">
                              <a:latin typeface="Cambria Math"/>
                            </a:rPr>
                            <m:t>|</m:t>
                          </m:r>
                          <m:sSub>
                            <m:sSub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i="1">
                                  <a:latin typeface="Cambria Math"/>
                                </a:rPr>
                                <m:t>𝑅𝑒𝑐</m:t>
                              </m:r>
                            </m:e>
                            <m:sub>
                              <m:r>
                                <a:rPr lang="en-AU" i="1">
                                  <a:latin typeface="Cambria Math"/>
                                </a:rPr>
                                <m:t>𝑙</m:t>
                              </m:r>
                            </m:sub>
                          </m:sSub>
                          <m:r>
                            <a:rPr lang="en-AU" i="1">
                              <a:latin typeface="Cambria Math"/>
                            </a:rPr>
                            <m:t> </m:t>
                          </m:r>
                          <m:r>
                            <a:rPr lang="en-AU" i="1">
                              <a:latin typeface="Cambria Math"/>
                              <a:ea typeface="Cambria Math"/>
                            </a:rPr>
                            <m:t>∩ </m:t>
                          </m:r>
                          <m:sSub>
                            <m:sSubPr>
                              <m:ctrlPr>
                                <a:rPr lang="en-AU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AU" i="1">
                                  <a:latin typeface="Cambria Math"/>
                                  <a:ea typeface="Cambria Math"/>
                                </a:rPr>
                                <m:t>𝑇𝑟𝑎</m:t>
                              </m:r>
                            </m:e>
                            <m:sub>
                              <m:r>
                                <a:rPr lang="en-AU" i="1">
                                  <a:latin typeface="Cambria Math"/>
                                  <a:ea typeface="Cambria Math"/>
                                </a:rPr>
                                <m:t>𝑙</m:t>
                              </m:r>
                            </m:sub>
                          </m:sSub>
                          <m:r>
                            <a:rPr lang="en-AU" i="1">
                              <a:latin typeface="Cambria Math"/>
                              <a:ea typeface="Cambria Math"/>
                            </a:rPr>
                            <m:t>|</m:t>
                          </m:r>
                        </m:num>
                        <m:den>
                          <m:sSub>
                            <m:sSubPr>
                              <m:ctrlPr>
                                <a:rPr lang="en-AU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AU" i="1">
                                  <a:latin typeface="Cambria Math"/>
                                  <a:ea typeface="Cambria Math"/>
                                </a:rPr>
                                <m:t>𝑇𝑟𝑎</m:t>
                              </m:r>
                            </m:e>
                            <m:sub>
                              <m:r>
                                <a:rPr lang="en-AU" i="1">
                                  <a:latin typeface="Cambria Math"/>
                                  <a:ea typeface="Cambria Math"/>
                                </a:rPr>
                                <m:t>𝑙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5114" y="2083144"/>
                <a:ext cx="5265416" cy="6651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itle 1"/>
          <p:cNvSpPr txBox="1">
            <a:spLocks/>
          </p:cNvSpPr>
          <p:nvPr/>
        </p:nvSpPr>
        <p:spPr bwMode="auto">
          <a:xfrm>
            <a:off x="2074500" y="287642"/>
            <a:ext cx="7827957" cy="91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08" tIns="45703" rIns="91408" bIns="45703" numCol="1" anchor="ctr" anchorCtr="0" compatLnSpc="1">
            <a:prstTxWarp prst="textNoShape">
              <a:avLst/>
            </a:prstTxWarp>
          </a:bodyPr>
          <a:lstStyle>
            <a:lvl1pPr algn="l" defTabSz="91459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6600"/>
                </a:solidFill>
                <a:latin typeface="+mj-lt"/>
                <a:ea typeface="+mj-ea"/>
                <a:cs typeface="+mj-cs"/>
              </a:defRPr>
            </a:lvl1pPr>
            <a:lvl2pPr algn="l" defTabSz="91459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6600"/>
                </a:solidFill>
                <a:latin typeface="Times New Roman" pitchFamily="18" charset="0"/>
              </a:defRPr>
            </a:lvl2pPr>
            <a:lvl3pPr algn="l" defTabSz="91459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6600"/>
                </a:solidFill>
                <a:latin typeface="Times New Roman" pitchFamily="18" charset="0"/>
              </a:defRPr>
            </a:lvl3pPr>
            <a:lvl4pPr algn="l" defTabSz="91459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6600"/>
                </a:solidFill>
                <a:latin typeface="Times New Roman" pitchFamily="18" charset="0"/>
              </a:defRPr>
            </a:lvl4pPr>
            <a:lvl5pPr algn="l" defTabSz="91459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6600"/>
                </a:solidFill>
                <a:latin typeface="Times New Roman" pitchFamily="18" charset="0"/>
              </a:defRPr>
            </a:lvl5pPr>
            <a:lvl6pPr marL="412212" algn="l" defTabSz="91459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6600"/>
                </a:solidFill>
                <a:latin typeface="Times New Roman" pitchFamily="18" charset="0"/>
              </a:defRPr>
            </a:lvl6pPr>
            <a:lvl7pPr marL="824423" algn="l" defTabSz="91459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6600"/>
                </a:solidFill>
                <a:latin typeface="Times New Roman" pitchFamily="18" charset="0"/>
              </a:defRPr>
            </a:lvl7pPr>
            <a:lvl8pPr marL="1236635" algn="l" defTabSz="91459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6600"/>
                </a:solidFill>
                <a:latin typeface="Times New Roman" pitchFamily="18" charset="0"/>
              </a:defRPr>
            </a:lvl8pPr>
            <a:lvl9pPr marL="1648846" algn="l" defTabSz="91459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6600"/>
                </a:solidFill>
                <a:latin typeface="Times New Roman" pitchFamily="18" charset="0"/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latin typeface="Georgia" pitchFamily="18" charset="0"/>
              </a:rPr>
              <a:t>Novelty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76161-458B-4F4E-96E4-6E8A6E1CB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8361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9C4EE-FCD6-4AE9-BC7D-B49EFDA25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HR and NDCG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9D13B21-1D59-454D-BE58-EF1AEAC675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18397" y="1618145"/>
            <a:ext cx="3933825" cy="11334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10CE21-0FCB-482E-8DB9-971892A0A8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4775" y="3426338"/>
            <a:ext cx="4362450" cy="12287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CA91C2-8A22-4878-AB0E-AD666236B45C}"/>
              </a:ext>
            </a:extLst>
          </p:cNvPr>
          <p:cNvSpPr txBox="1"/>
          <p:nvPr/>
        </p:nvSpPr>
        <p:spPr>
          <a:xfrm>
            <a:off x="2080971" y="5006615"/>
            <a:ext cx="78086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where </a:t>
            </a:r>
            <a:r>
              <a:rPr lang="en-US" dirty="0" err="1"/>
              <a:t>ri</a:t>
            </a:r>
            <a:r>
              <a:rPr lang="en-US" dirty="0"/>
              <a:t> = 1 if the item appears in the test set, and 0 if otherwise</a:t>
            </a:r>
          </a:p>
          <a:p>
            <a:r>
              <a:rPr lang="en-US" dirty="0" err="1"/>
              <a:t>Zk</a:t>
            </a:r>
            <a:r>
              <a:rPr lang="en-US" dirty="0"/>
              <a:t> is the normalizer to provide that a perfect ranking has the maximum value of 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37C900-45E6-4AE7-BF2F-B2268B6C3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5157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F89D3-335B-47F3-8A2B-8C84E4C38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7164" y="2574925"/>
            <a:ext cx="4459641" cy="854075"/>
          </a:xfrm>
        </p:spPr>
        <p:txBody>
          <a:bodyPr>
            <a:normAutofit/>
          </a:bodyPr>
          <a:lstStyle/>
          <a:p>
            <a:r>
              <a:rPr lang="en-US" dirty="0"/>
              <a:t>3. Data Challenge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094A1-BD99-45BF-B797-A7D26F5F7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2045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AA3F0-E5C5-428C-9BA5-7E128882F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B419B3-2234-43BA-8B50-64139F54F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0175" y="4748405"/>
            <a:ext cx="2333625" cy="914400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05166D-7917-494C-A17F-40B113A08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533" y="1037711"/>
            <a:ext cx="3818659" cy="29181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A6E3CD-2FE9-4521-B829-8D7521BBEB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705" y="4218639"/>
            <a:ext cx="3841487" cy="2282851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CCAE80E7-3808-4895-BE27-F23E25AF5AB2}"/>
              </a:ext>
            </a:extLst>
          </p:cNvPr>
          <p:cNvGrpSpPr/>
          <p:nvPr/>
        </p:nvGrpSpPr>
        <p:grpSpPr>
          <a:xfrm>
            <a:off x="5372304" y="1195195"/>
            <a:ext cx="5054521" cy="2586182"/>
            <a:chOff x="5030430" y="1200727"/>
            <a:chExt cx="5054521" cy="258618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8BBB670-E58A-4498-ADE6-305683C5F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56930" y="1303680"/>
              <a:ext cx="4348163" cy="143541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2B8E67D-8A8F-4F60-99E0-A23DFE4F3C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57856" y="2868325"/>
              <a:ext cx="4746308" cy="77533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977ED289-79C9-45FA-8E1B-41433016DAFC}"/>
                    </a:ext>
                  </a:extLst>
                </p:cNvPr>
                <p:cNvSpPr/>
                <p:nvPr/>
              </p:nvSpPr>
              <p:spPr>
                <a:xfrm>
                  <a:off x="5030430" y="1200727"/>
                  <a:ext cx="5054521" cy="2586182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lim>
                        </m:limLow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977ED289-79C9-45FA-8E1B-41433016DAF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30430" y="1200727"/>
                  <a:ext cx="5054521" cy="258618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C293BA5-ACFE-4F95-A626-D792EFF47973}"/>
              </a:ext>
            </a:extLst>
          </p:cNvPr>
          <p:cNvGrpSpPr/>
          <p:nvPr/>
        </p:nvGrpSpPr>
        <p:grpSpPr>
          <a:xfrm>
            <a:off x="5372304" y="4756364"/>
            <a:ext cx="3452305" cy="906441"/>
            <a:chOff x="5372304" y="4369714"/>
            <a:chExt cx="3452305" cy="90644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6C4A2BC-5C80-438D-88A2-7DD22567E5A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383956" y="4533205"/>
              <a:ext cx="3429000" cy="74295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BF45B63-45F7-4B4D-A348-3D9B61C3A45B}"/>
                    </a:ext>
                  </a:extLst>
                </p:cNvPr>
                <p:cNvSpPr/>
                <p:nvPr/>
              </p:nvSpPr>
              <p:spPr>
                <a:xfrm>
                  <a:off x="5372304" y="4369714"/>
                  <a:ext cx="3452305" cy="906441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lim>
                        </m:limLow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BF45B63-45F7-4B4D-A348-3D9B61C3A45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72304" y="4369714"/>
                  <a:ext cx="3452305" cy="906441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4786854-8384-4368-9ADA-06D3AA472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1820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248BB-00B6-4372-912D-221383310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B941844-634C-41FA-911C-CF16EBBCE8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82188" y="2276352"/>
            <a:ext cx="4562475" cy="252412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D46D2B-6104-4715-8999-95CF1FFEC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2208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248BB-00B6-4372-912D-221383310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87F44F-855C-4E6D-B1AE-17E2B2E9AC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569" y="2540122"/>
            <a:ext cx="4514850" cy="244792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0714ED-3289-4BEE-8A49-A47FD2B6E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6077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B3B03-8C50-4640-BB9E-F2AD43A87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3C0897E-78EA-4980-95AF-C324F99B01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29050" y="2524919"/>
            <a:ext cx="4533900" cy="246697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0ECD00-7228-435A-BF9D-D2C95E71B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4221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35A08-66BF-45D0-8339-73DC76DFA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493B7-E70C-4D94-A5C2-6F2D88DFAB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F34D5C-DDAB-4BE1-912C-3751205261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987" y="1876425"/>
            <a:ext cx="7058025" cy="310515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34D80F-D187-4EA2-96F2-A19FC04D0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47185-3E2A-46B7-BFBE-75BAE8CB2AB3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6429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ilk Glass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Milk Glass">
    <a:fillStyleLst>
      <a:solidFill>
        <a:schemeClr val="phClr"/>
      </a:solidFill>
      <a:gradFill rotWithShape="1">
        <a:gsLst>
          <a:gs pos="0">
            <a:schemeClr val="phClr">
              <a:tint val="15000"/>
              <a:satMod val="250000"/>
            </a:schemeClr>
          </a:gs>
          <a:gs pos="49000">
            <a:schemeClr val="phClr">
              <a:tint val="50000"/>
              <a:satMod val="200000"/>
            </a:schemeClr>
          </a:gs>
          <a:gs pos="49100">
            <a:schemeClr val="phClr">
              <a:tint val="64000"/>
              <a:satMod val="160000"/>
            </a:schemeClr>
          </a:gs>
          <a:gs pos="92000">
            <a:schemeClr val="phClr">
              <a:tint val="50000"/>
              <a:satMod val="200000"/>
            </a:schemeClr>
          </a:gs>
          <a:gs pos="100000">
            <a:schemeClr val="phClr">
              <a:tint val="43000"/>
              <a:satMod val="190000"/>
            </a:schemeClr>
          </a:gs>
        </a:gsLst>
        <a:lin ang="5400000" scaled="1"/>
      </a:gradFill>
      <a:gradFill rotWithShape="1">
        <a:gsLst>
          <a:gs pos="0">
            <a:schemeClr val="phClr">
              <a:tint val="74000"/>
            </a:schemeClr>
          </a:gs>
          <a:gs pos="49000">
            <a:schemeClr val="phClr">
              <a:tint val="96000"/>
              <a:shade val="84000"/>
              <a:satMod val="110000"/>
            </a:schemeClr>
          </a:gs>
          <a:gs pos="49100">
            <a:schemeClr val="phClr">
              <a:shade val="55000"/>
              <a:satMod val="150000"/>
            </a:schemeClr>
          </a:gs>
          <a:gs pos="92000">
            <a:schemeClr val="phClr">
              <a:tint val="98000"/>
              <a:shade val="90000"/>
              <a:satMod val="128000"/>
            </a:schemeClr>
          </a:gs>
          <a:gs pos="100000">
            <a:schemeClr val="phClr">
              <a:tint val="90000"/>
              <a:shade val="97000"/>
              <a:satMod val="128000"/>
            </a:schemeClr>
          </a:gs>
        </a:gsLst>
        <a:lin ang="5400000" scaled="1"/>
      </a:gradFill>
    </a:fillStyleLst>
    <a:lnStyleLst>
      <a:ln w="11430" cap="flat" cmpd="sng" algn="ctr">
        <a:solidFill>
          <a:schemeClr val="phClr"/>
        </a:solidFill>
        <a:prstDash val="solid"/>
      </a:ln>
      <a:ln w="40000" cap="flat" cmpd="sng" algn="ctr">
        <a:solidFill>
          <a:schemeClr val="phClr"/>
        </a:solidFill>
        <a:prstDash val="solid"/>
      </a:ln>
      <a:ln w="318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000" dir="5400000" rotWithShape="0">
            <a:schemeClr val="phClr">
              <a:shade val="30000"/>
              <a:satMod val="150000"/>
              <a:alpha val="38000"/>
            </a:schemeClr>
          </a:outerShdw>
        </a:effectLst>
      </a:effectStyle>
      <a:effectStyle>
        <a:effectLst>
          <a:outerShdw blurRad="39000" dist="25400" dir="5400000" rotWithShape="0">
            <a:schemeClr val="phClr">
              <a:shade val="33000"/>
              <a:alpha val="83000"/>
            </a:schemeClr>
          </a:outerShdw>
        </a:effectLst>
      </a:effectStyle>
      <a:effectStyle>
        <a:effectLst>
          <a:outerShdw blurRad="39000" dist="25400" dir="5400000" rotWithShape="0">
            <a:schemeClr val="phClr">
              <a:shade val="33000"/>
              <a:alpha val="83000"/>
            </a:scheme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500000"/>
          </a:lightRig>
        </a:scene3d>
        <a:sp3d extrusionH="127000" prstMaterial="powder">
          <a:bevelT w="50800" h="63500"/>
        </a:sp3d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Milk Glass">
    <a:fillStyleLst>
      <a:solidFill>
        <a:schemeClr val="phClr"/>
      </a:solidFill>
      <a:gradFill rotWithShape="1">
        <a:gsLst>
          <a:gs pos="0">
            <a:schemeClr val="phClr">
              <a:tint val="15000"/>
              <a:satMod val="250000"/>
            </a:schemeClr>
          </a:gs>
          <a:gs pos="49000">
            <a:schemeClr val="phClr">
              <a:tint val="50000"/>
              <a:satMod val="200000"/>
            </a:schemeClr>
          </a:gs>
          <a:gs pos="49100">
            <a:schemeClr val="phClr">
              <a:tint val="64000"/>
              <a:satMod val="160000"/>
            </a:schemeClr>
          </a:gs>
          <a:gs pos="92000">
            <a:schemeClr val="phClr">
              <a:tint val="50000"/>
              <a:satMod val="200000"/>
            </a:schemeClr>
          </a:gs>
          <a:gs pos="100000">
            <a:schemeClr val="phClr">
              <a:tint val="43000"/>
              <a:satMod val="190000"/>
            </a:schemeClr>
          </a:gs>
        </a:gsLst>
        <a:lin ang="5400000" scaled="1"/>
      </a:gradFill>
      <a:gradFill rotWithShape="1">
        <a:gsLst>
          <a:gs pos="0">
            <a:schemeClr val="phClr">
              <a:tint val="74000"/>
            </a:schemeClr>
          </a:gs>
          <a:gs pos="49000">
            <a:schemeClr val="phClr">
              <a:tint val="96000"/>
              <a:shade val="84000"/>
              <a:satMod val="110000"/>
            </a:schemeClr>
          </a:gs>
          <a:gs pos="49100">
            <a:schemeClr val="phClr">
              <a:shade val="55000"/>
              <a:satMod val="150000"/>
            </a:schemeClr>
          </a:gs>
          <a:gs pos="92000">
            <a:schemeClr val="phClr">
              <a:tint val="98000"/>
              <a:shade val="90000"/>
              <a:satMod val="128000"/>
            </a:schemeClr>
          </a:gs>
          <a:gs pos="100000">
            <a:schemeClr val="phClr">
              <a:tint val="90000"/>
              <a:shade val="97000"/>
              <a:satMod val="128000"/>
            </a:schemeClr>
          </a:gs>
        </a:gsLst>
        <a:lin ang="5400000" scaled="1"/>
      </a:gradFill>
    </a:fillStyleLst>
    <a:lnStyleLst>
      <a:ln w="11430" cap="flat" cmpd="sng" algn="ctr">
        <a:solidFill>
          <a:schemeClr val="phClr"/>
        </a:solidFill>
        <a:prstDash val="solid"/>
      </a:ln>
      <a:ln w="40000" cap="flat" cmpd="sng" algn="ctr">
        <a:solidFill>
          <a:schemeClr val="phClr"/>
        </a:solidFill>
        <a:prstDash val="solid"/>
      </a:ln>
      <a:ln w="318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000" dir="5400000" rotWithShape="0">
            <a:schemeClr val="phClr">
              <a:shade val="30000"/>
              <a:satMod val="150000"/>
              <a:alpha val="38000"/>
            </a:schemeClr>
          </a:outerShdw>
        </a:effectLst>
      </a:effectStyle>
      <a:effectStyle>
        <a:effectLst>
          <a:outerShdw blurRad="39000" dist="25400" dir="5400000" rotWithShape="0">
            <a:schemeClr val="phClr">
              <a:shade val="33000"/>
              <a:alpha val="83000"/>
            </a:schemeClr>
          </a:outerShdw>
        </a:effectLst>
      </a:effectStyle>
      <a:effectStyle>
        <a:effectLst>
          <a:outerShdw blurRad="39000" dist="25400" dir="5400000" rotWithShape="0">
            <a:schemeClr val="phClr">
              <a:shade val="33000"/>
              <a:alpha val="83000"/>
            </a:scheme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500000"/>
          </a:lightRig>
        </a:scene3d>
        <a:sp3d extrusionH="127000" prstMaterial="powder">
          <a:bevelT w="50800" h="63500"/>
        </a:sp3d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Milk Glass">
    <a:fillStyleLst>
      <a:solidFill>
        <a:schemeClr val="phClr"/>
      </a:solidFill>
      <a:gradFill rotWithShape="1">
        <a:gsLst>
          <a:gs pos="0">
            <a:schemeClr val="phClr">
              <a:tint val="15000"/>
              <a:satMod val="250000"/>
            </a:schemeClr>
          </a:gs>
          <a:gs pos="49000">
            <a:schemeClr val="phClr">
              <a:tint val="50000"/>
              <a:satMod val="200000"/>
            </a:schemeClr>
          </a:gs>
          <a:gs pos="49100">
            <a:schemeClr val="phClr">
              <a:tint val="64000"/>
              <a:satMod val="160000"/>
            </a:schemeClr>
          </a:gs>
          <a:gs pos="92000">
            <a:schemeClr val="phClr">
              <a:tint val="50000"/>
              <a:satMod val="200000"/>
            </a:schemeClr>
          </a:gs>
          <a:gs pos="100000">
            <a:schemeClr val="phClr">
              <a:tint val="43000"/>
              <a:satMod val="190000"/>
            </a:schemeClr>
          </a:gs>
        </a:gsLst>
        <a:lin ang="5400000" scaled="1"/>
      </a:gradFill>
      <a:gradFill rotWithShape="1">
        <a:gsLst>
          <a:gs pos="0">
            <a:schemeClr val="phClr">
              <a:tint val="74000"/>
            </a:schemeClr>
          </a:gs>
          <a:gs pos="49000">
            <a:schemeClr val="phClr">
              <a:tint val="96000"/>
              <a:shade val="84000"/>
              <a:satMod val="110000"/>
            </a:schemeClr>
          </a:gs>
          <a:gs pos="49100">
            <a:schemeClr val="phClr">
              <a:shade val="55000"/>
              <a:satMod val="150000"/>
            </a:schemeClr>
          </a:gs>
          <a:gs pos="92000">
            <a:schemeClr val="phClr">
              <a:tint val="98000"/>
              <a:shade val="90000"/>
              <a:satMod val="128000"/>
            </a:schemeClr>
          </a:gs>
          <a:gs pos="100000">
            <a:schemeClr val="phClr">
              <a:tint val="90000"/>
              <a:shade val="97000"/>
              <a:satMod val="128000"/>
            </a:schemeClr>
          </a:gs>
        </a:gsLst>
        <a:lin ang="5400000" scaled="1"/>
      </a:gradFill>
    </a:fillStyleLst>
    <a:lnStyleLst>
      <a:ln w="11430" cap="flat" cmpd="sng" algn="ctr">
        <a:solidFill>
          <a:schemeClr val="phClr"/>
        </a:solidFill>
        <a:prstDash val="solid"/>
      </a:ln>
      <a:ln w="40000" cap="flat" cmpd="sng" algn="ctr">
        <a:solidFill>
          <a:schemeClr val="phClr"/>
        </a:solidFill>
        <a:prstDash val="solid"/>
      </a:ln>
      <a:ln w="318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000" dir="5400000" rotWithShape="0">
            <a:schemeClr val="phClr">
              <a:shade val="30000"/>
              <a:satMod val="150000"/>
              <a:alpha val="38000"/>
            </a:schemeClr>
          </a:outerShdw>
        </a:effectLst>
      </a:effectStyle>
      <a:effectStyle>
        <a:effectLst>
          <a:outerShdw blurRad="39000" dist="25400" dir="5400000" rotWithShape="0">
            <a:schemeClr val="phClr">
              <a:shade val="33000"/>
              <a:alpha val="83000"/>
            </a:schemeClr>
          </a:outerShdw>
        </a:effectLst>
      </a:effectStyle>
      <a:effectStyle>
        <a:effectLst>
          <a:outerShdw blurRad="39000" dist="25400" dir="5400000" rotWithShape="0">
            <a:schemeClr val="phClr">
              <a:shade val="33000"/>
              <a:alpha val="83000"/>
            </a:scheme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500000"/>
          </a:lightRig>
        </a:scene3d>
        <a:sp3d extrusionH="127000" prstMaterial="powder">
          <a:bevelT w="50800" h="63500"/>
        </a:sp3d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736</TotalTime>
  <Words>1022</Words>
  <Application>Microsoft Office PowerPoint</Application>
  <PresentationFormat>Widescreen</PresentationFormat>
  <Paragraphs>384</Paragraphs>
  <Slides>34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4" baseType="lpstr">
      <vt:lpstr>Arial</vt:lpstr>
      <vt:lpstr>Calibri</vt:lpstr>
      <vt:lpstr>Calibri Light</vt:lpstr>
      <vt:lpstr>Cambria Math</vt:lpstr>
      <vt:lpstr>Georgia</vt:lpstr>
      <vt:lpstr>Lemon</vt:lpstr>
      <vt:lpstr>LinLibertineT</vt:lpstr>
      <vt:lpstr>Times</vt:lpstr>
      <vt:lpstr>Times New Roman</vt:lpstr>
      <vt:lpstr>Office Theme</vt:lpstr>
      <vt:lpstr>Cross-network user preference generation for  non-overlapped users</vt:lpstr>
      <vt:lpstr>Overview</vt:lpstr>
      <vt:lpstr>Background: Recommender Systems</vt:lpstr>
      <vt:lpstr>Background: Recommender Systems</vt:lpstr>
      <vt:lpstr>Background: Recommender Systems</vt:lpstr>
      <vt:lpstr>Background: Recommender Systems</vt:lpstr>
      <vt:lpstr>Background: Limitations of RSs</vt:lpstr>
      <vt:lpstr>Background: Solution</vt:lpstr>
      <vt:lpstr>Background: Cross-network RSs - Statistics</vt:lpstr>
      <vt:lpstr>Overview</vt:lpstr>
      <vt:lpstr>Research Problem: Cross-network RSs</vt:lpstr>
      <vt:lpstr>Solution</vt:lpstr>
      <vt:lpstr>Overview</vt:lpstr>
      <vt:lpstr>Adversarial Generation Process</vt:lpstr>
      <vt:lpstr>Optimization: Generation Task</vt:lpstr>
      <vt:lpstr>Recommendation Task</vt:lpstr>
      <vt:lpstr>Multi-Task Learning approach</vt:lpstr>
      <vt:lpstr>Overview</vt:lpstr>
      <vt:lpstr>Dataset</vt:lpstr>
      <vt:lpstr>Experimental results</vt:lpstr>
      <vt:lpstr>Main Contributions</vt:lpstr>
      <vt:lpstr>Recap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HR and NDCG</vt:lpstr>
      <vt:lpstr>3. Data Challenge</vt:lpstr>
      <vt:lpstr>Optimization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Cross-network user preference generation for non-overlapped users</dc:title>
  <dc:creator>Mathugamavithanage Dilruk Dasantha Perera</dc:creator>
  <cp:lastModifiedBy>Dilruk</cp:lastModifiedBy>
  <cp:revision>2</cp:revision>
  <dcterms:created xsi:type="dcterms:W3CDTF">2020-03-22T18:42:35Z</dcterms:created>
  <dcterms:modified xsi:type="dcterms:W3CDTF">2022-02-17T07:36:26Z</dcterms:modified>
</cp:coreProperties>
</file>